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6" r:id="rId6"/>
    <p:sldId id="270" r:id="rId7"/>
    <p:sldId id="271" r:id="rId8"/>
    <p:sldId id="292" r:id="rId9"/>
    <p:sldId id="288" r:id="rId10"/>
    <p:sldId id="293" r:id="rId11"/>
    <p:sldId id="289" r:id="rId12"/>
    <p:sldId id="294" r:id="rId13"/>
    <p:sldId id="303" r:id="rId14"/>
    <p:sldId id="306" r:id="rId15"/>
    <p:sldId id="277" r:id="rId16"/>
    <p:sldId id="307" r:id="rId17"/>
    <p:sldId id="300" r:id="rId18"/>
    <p:sldId id="308" r:id="rId19"/>
    <p:sldId id="302" r:id="rId20"/>
    <p:sldId id="309" r:id="rId21"/>
    <p:sldId id="304" r:id="rId22"/>
    <p:sldId id="310" r:id="rId23"/>
    <p:sldId id="305" r:id="rId24"/>
    <p:sldId id="311" r:id="rId25"/>
    <p:sldId id="314" r:id="rId26"/>
    <p:sldId id="315" r:id="rId27"/>
    <p:sldId id="301" r:id="rId28"/>
    <p:sldId id="313" r:id="rId29"/>
    <p:sldId id="291" r:id="rId30"/>
    <p:sldId id="296" r:id="rId31"/>
    <p:sldId id="316" r:id="rId32"/>
    <p:sldId id="317" r:id="rId33"/>
    <p:sldId id="267" r:id="rId34"/>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7E"/>
    <a:srgbClr val="32C0BB"/>
    <a:srgbClr val="71D3D0"/>
    <a:srgbClr val="6BCCFF"/>
    <a:srgbClr val="2C4C79"/>
    <a:srgbClr val="FCB648"/>
    <a:srgbClr val="64BCEA"/>
    <a:srgbClr val="E07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01D02-2740-47FF-8E64-CABCF1B15A1B}" v="199" dt="2025-02-25T23:59:07.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9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Whitelaw" userId="3038c3bd-907a-4d61-ae96-ac6e4c9391c5" providerId="ADAL" clId="{75001D02-2740-47FF-8E64-CABCF1B15A1B}"/>
    <pc:docChg chg="undo redo custSel addSld delSld modSld sldOrd modNotesMaster">
      <pc:chgData name="Tiffany Whitelaw" userId="3038c3bd-907a-4d61-ae96-ac6e4c9391c5" providerId="ADAL" clId="{75001D02-2740-47FF-8E64-CABCF1B15A1B}" dt="2025-03-24T00:47:17.319" v="7627" actId="2696"/>
      <pc:docMkLst>
        <pc:docMk/>
      </pc:docMkLst>
      <pc:sldChg chg="addSp modSp mod">
        <pc:chgData name="Tiffany Whitelaw" userId="3038c3bd-907a-4d61-ae96-ac6e4c9391c5" providerId="ADAL" clId="{75001D02-2740-47FF-8E64-CABCF1B15A1B}" dt="2025-02-19T02:48:50.101" v="1627" actId="1076"/>
        <pc:sldMkLst>
          <pc:docMk/>
          <pc:sldMk cId="1767305815" sldId="256"/>
        </pc:sldMkLst>
        <pc:spChg chg="mod">
          <ac:chgData name="Tiffany Whitelaw" userId="3038c3bd-907a-4d61-ae96-ac6e4c9391c5" providerId="ADAL" clId="{75001D02-2740-47FF-8E64-CABCF1B15A1B}" dt="2025-02-19T02:48:44.872" v="1626" actId="1076"/>
          <ac:spMkLst>
            <pc:docMk/>
            <pc:sldMk cId="1767305815" sldId="256"/>
            <ac:spMk id="2" creationId="{101D17AE-273F-55FB-B41B-FF1E346A2EE0}"/>
          </ac:spMkLst>
        </pc:spChg>
        <pc:spChg chg="add mod">
          <ac:chgData name="Tiffany Whitelaw" userId="3038c3bd-907a-4d61-ae96-ac6e4c9391c5" providerId="ADAL" clId="{75001D02-2740-47FF-8E64-CABCF1B15A1B}" dt="2025-02-17T05:40:31.722" v="142" actId="20577"/>
          <ac:spMkLst>
            <pc:docMk/>
            <pc:sldMk cId="1767305815" sldId="256"/>
            <ac:spMk id="3" creationId="{34F48FCA-0935-044F-62CD-6F7FA4687468}"/>
          </ac:spMkLst>
        </pc:spChg>
        <pc:spChg chg="add mod">
          <ac:chgData name="Tiffany Whitelaw" userId="3038c3bd-907a-4d61-ae96-ac6e4c9391c5" providerId="ADAL" clId="{75001D02-2740-47FF-8E64-CABCF1B15A1B}" dt="2025-02-19T02:48:20.686" v="1621" actId="1076"/>
          <ac:spMkLst>
            <pc:docMk/>
            <pc:sldMk cId="1767305815" sldId="256"/>
            <ac:spMk id="4" creationId="{574155F0-F2F6-6D48-AD1F-635834F56C9B}"/>
          </ac:spMkLst>
        </pc:spChg>
        <pc:spChg chg="add mod">
          <ac:chgData name="Tiffany Whitelaw" userId="3038c3bd-907a-4d61-ae96-ac6e4c9391c5" providerId="ADAL" clId="{75001D02-2740-47FF-8E64-CABCF1B15A1B}" dt="2025-02-19T02:46:51.550" v="1603" actId="1076"/>
          <ac:spMkLst>
            <pc:docMk/>
            <pc:sldMk cId="1767305815" sldId="256"/>
            <ac:spMk id="5" creationId="{71696017-4B09-992C-B141-EDCA3A44C142}"/>
          </ac:spMkLst>
        </pc:spChg>
        <pc:picChg chg="mod">
          <ac:chgData name="Tiffany Whitelaw" userId="3038c3bd-907a-4d61-ae96-ac6e4c9391c5" providerId="ADAL" clId="{75001D02-2740-47FF-8E64-CABCF1B15A1B}" dt="2025-02-19T02:48:36.216" v="1625" actId="1076"/>
          <ac:picMkLst>
            <pc:docMk/>
            <pc:sldMk cId="1767305815" sldId="256"/>
            <ac:picMk id="6" creationId="{8AA6C042-3567-57C7-8DC3-88EF35CF96F3}"/>
          </ac:picMkLst>
        </pc:picChg>
        <pc:picChg chg="mod">
          <ac:chgData name="Tiffany Whitelaw" userId="3038c3bd-907a-4d61-ae96-ac6e4c9391c5" providerId="ADAL" clId="{75001D02-2740-47FF-8E64-CABCF1B15A1B}" dt="2025-02-19T02:48:50.101" v="1627" actId="1076"/>
          <ac:picMkLst>
            <pc:docMk/>
            <pc:sldMk cId="1767305815" sldId="256"/>
            <ac:picMk id="11" creationId="{CA46C70D-B488-8D4D-518A-92452DB76872}"/>
          </ac:picMkLst>
        </pc:picChg>
      </pc:sldChg>
      <pc:sldChg chg="modSp del mod">
        <pc:chgData name="Tiffany Whitelaw" userId="3038c3bd-907a-4d61-ae96-ac6e4c9391c5" providerId="ADAL" clId="{75001D02-2740-47FF-8E64-CABCF1B15A1B}" dt="2025-02-18T04:09:47.561" v="747" actId="2696"/>
        <pc:sldMkLst>
          <pc:docMk/>
          <pc:sldMk cId="2269204506" sldId="257"/>
        </pc:sldMkLst>
      </pc:sldChg>
      <pc:sldChg chg="del">
        <pc:chgData name="Tiffany Whitelaw" userId="3038c3bd-907a-4d61-ae96-ac6e4c9391c5" providerId="ADAL" clId="{75001D02-2740-47FF-8E64-CABCF1B15A1B}" dt="2025-02-20T07:02:45.477" v="4193" actId="47"/>
        <pc:sldMkLst>
          <pc:docMk/>
          <pc:sldMk cId="2792263332" sldId="259"/>
        </pc:sldMkLst>
      </pc:sldChg>
      <pc:sldChg chg="del">
        <pc:chgData name="Tiffany Whitelaw" userId="3038c3bd-907a-4d61-ae96-ac6e4c9391c5" providerId="ADAL" clId="{75001D02-2740-47FF-8E64-CABCF1B15A1B}" dt="2025-02-20T07:02:46.036" v="4194" actId="47"/>
        <pc:sldMkLst>
          <pc:docMk/>
          <pc:sldMk cId="2095658920" sldId="265"/>
        </pc:sldMkLst>
      </pc:sldChg>
      <pc:sldChg chg="del">
        <pc:chgData name="Tiffany Whitelaw" userId="3038c3bd-907a-4d61-ae96-ac6e4c9391c5" providerId="ADAL" clId="{75001D02-2740-47FF-8E64-CABCF1B15A1B}" dt="2025-02-20T07:02:46.555" v="4195" actId="47"/>
        <pc:sldMkLst>
          <pc:docMk/>
          <pc:sldMk cId="1765036398" sldId="266"/>
        </pc:sldMkLst>
      </pc:sldChg>
      <pc:sldChg chg="addSp delSp modSp mod ord">
        <pc:chgData name="Tiffany Whitelaw" userId="3038c3bd-907a-4d61-ae96-ac6e4c9391c5" providerId="ADAL" clId="{75001D02-2740-47FF-8E64-CABCF1B15A1B}" dt="2025-02-20T07:07:19.277" v="4234" actId="1076"/>
        <pc:sldMkLst>
          <pc:docMk/>
          <pc:sldMk cId="2492847488" sldId="267"/>
        </pc:sldMkLst>
        <pc:spChg chg="add mod">
          <ac:chgData name="Tiffany Whitelaw" userId="3038c3bd-907a-4d61-ae96-ac6e4c9391c5" providerId="ADAL" clId="{75001D02-2740-47FF-8E64-CABCF1B15A1B}" dt="2025-02-20T07:07:19.277" v="4234" actId="1076"/>
          <ac:spMkLst>
            <pc:docMk/>
            <pc:sldMk cId="2492847488" sldId="267"/>
            <ac:spMk id="2" creationId="{80FBC14B-901A-6181-C483-25E378285476}"/>
          </ac:spMkLst>
        </pc:spChg>
        <pc:picChg chg="mod">
          <ac:chgData name="Tiffany Whitelaw" userId="3038c3bd-907a-4d61-ae96-ac6e4c9391c5" providerId="ADAL" clId="{75001D02-2740-47FF-8E64-CABCF1B15A1B}" dt="2025-02-20T07:06:39.462" v="4226" actId="1076"/>
          <ac:picMkLst>
            <pc:docMk/>
            <pc:sldMk cId="2492847488" sldId="267"/>
            <ac:picMk id="4" creationId="{7558F0CA-B235-3A15-9BFC-15DFE1EB75B2}"/>
          </ac:picMkLst>
        </pc:picChg>
        <pc:picChg chg="add mod">
          <ac:chgData name="Tiffany Whitelaw" userId="3038c3bd-907a-4d61-ae96-ac6e4c9391c5" providerId="ADAL" clId="{75001D02-2740-47FF-8E64-CABCF1B15A1B}" dt="2025-02-20T07:07:14.739" v="4233" actId="1076"/>
          <ac:picMkLst>
            <pc:docMk/>
            <pc:sldMk cId="2492847488" sldId="267"/>
            <ac:picMk id="7" creationId="{FBB453DA-04C9-7F12-491D-9433CA3F7705}"/>
          </ac:picMkLst>
        </pc:picChg>
      </pc:sldChg>
      <pc:sldChg chg="del ord">
        <pc:chgData name="Tiffany Whitelaw" userId="3038c3bd-907a-4d61-ae96-ac6e4c9391c5" providerId="ADAL" clId="{75001D02-2740-47FF-8E64-CABCF1B15A1B}" dt="2025-02-20T07:02:20.734" v="4183" actId="47"/>
        <pc:sldMkLst>
          <pc:docMk/>
          <pc:sldMk cId="1469664157" sldId="268"/>
        </pc:sldMkLst>
      </pc:sldChg>
      <pc:sldChg chg="del">
        <pc:chgData name="Tiffany Whitelaw" userId="3038c3bd-907a-4d61-ae96-ac6e4c9391c5" providerId="ADAL" clId="{75001D02-2740-47FF-8E64-CABCF1B15A1B}" dt="2025-02-20T07:02:08.242" v="4179" actId="47"/>
        <pc:sldMkLst>
          <pc:docMk/>
          <pc:sldMk cId="4120615525" sldId="269"/>
        </pc:sldMkLst>
      </pc:sldChg>
      <pc:sldChg chg="addSp delSp modSp mod">
        <pc:chgData name="Tiffany Whitelaw" userId="3038c3bd-907a-4d61-ae96-ac6e4c9391c5" providerId="ADAL" clId="{75001D02-2740-47FF-8E64-CABCF1B15A1B}" dt="2025-02-24T03:55:47.953" v="6385" actId="113"/>
        <pc:sldMkLst>
          <pc:docMk/>
          <pc:sldMk cId="1404064373" sldId="270"/>
        </pc:sldMkLst>
        <pc:spChg chg="add mod">
          <ac:chgData name="Tiffany Whitelaw" userId="3038c3bd-907a-4d61-ae96-ac6e4c9391c5" providerId="ADAL" clId="{75001D02-2740-47FF-8E64-CABCF1B15A1B}" dt="2025-02-18T04:26:37.991" v="922" actId="1076"/>
          <ac:spMkLst>
            <pc:docMk/>
            <pc:sldMk cId="1404064373" sldId="270"/>
            <ac:spMk id="9" creationId="{F152528C-4CFC-2C1E-389C-E1BFFF23E82F}"/>
          </ac:spMkLst>
        </pc:spChg>
        <pc:spChg chg="add mod">
          <ac:chgData name="Tiffany Whitelaw" userId="3038c3bd-907a-4d61-ae96-ac6e4c9391c5" providerId="ADAL" clId="{75001D02-2740-47FF-8E64-CABCF1B15A1B}" dt="2025-02-24T03:55:47.953" v="6385" actId="113"/>
          <ac:spMkLst>
            <pc:docMk/>
            <pc:sldMk cId="1404064373" sldId="270"/>
            <ac:spMk id="10" creationId="{9349DBE3-59CC-847B-4918-9181AEF4BC2C}"/>
          </ac:spMkLst>
        </pc:spChg>
        <pc:picChg chg="add mod">
          <ac:chgData name="Tiffany Whitelaw" userId="3038c3bd-907a-4d61-ae96-ac6e4c9391c5" providerId="ADAL" clId="{75001D02-2740-47FF-8E64-CABCF1B15A1B}" dt="2025-02-18T04:26:34.490" v="921" actId="14100"/>
          <ac:picMkLst>
            <pc:docMk/>
            <pc:sldMk cId="1404064373" sldId="270"/>
            <ac:picMk id="18" creationId="{4D601A8A-7753-71B6-7385-12B5B7DA4862}"/>
          </ac:picMkLst>
        </pc:picChg>
      </pc:sldChg>
      <pc:sldChg chg="modSp mod">
        <pc:chgData name="Tiffany Whitelaw" userId="3038c3bd-907a-4d61-ae96-ac6e4c9391c5" providerId="ADAL" clId="{75001D02-2740-47FF-8E64-CABCF1B15A1B}" dt="2025-02-18T23:49:00.933" v="1574"/>
        <pc:sldMkLst>
          <pc:docMk/>
          <pc:sldMk cId="4279362555" sldId="271"/>
        </pc:sldMkLst>
        <pc:spChg chg="mod">
          <ac:chgData name="Tiffany Whitelaw" userId="3038c3bd-907a-4d61-ae96-ac6e4c9391c5" providerId="ADAL" clId="{75001D02-2740-47FF-8E64-CABCF1B15A1B}" dt="2025-02-18T23:49:00.933" v="1574"/>
          <ac:spMkLst>
            <pc:docMk/>
            <pc:sldMk cId="4279362555" sldId="271"/>
            <ac:spMk id="13" creationId="{94BB6AB5-2746-D2F8-4C36-CC243F00F5DE}"/>
          </ac:spMkLst>
        </pc:spChg>
      </pc:sldChg>
      <pc:sldChg chg="del">
        <pc:chgData name="Tiffany Whitelaw" userId="3038c3bd-907a-4d61-ae96-ac6e4c9391c5" providerId="ADAL" clId="{75001D02-2740-47FF-8E64-CABCF1B15A1B}" dt="2025-02-20T07:02:14.609" v="4181" actId="47"/>
        <pc:sldMkLst>
          <pc:docMk/>
          <pc:sldMk cId="4268992844" sldId="272"/>
        </pc:sldMkLst>
      </pc:sldChg>
      <pc:sldChg chg="del">
        <pc:chgData name="Tiffany Whitelaw" userId="3038c3bd-907a-4d61-ae96-ac6e4c9391c5" providerId="ADAL" clId="{75001D02-2740-47FF-8E64-CABCF1B15A1B}" dt="2025-02-20T07:02:16.898" v="4182" actId="47"/>
        <pc:sldMkLst>
          <pc:docMk/>
          <pc:sldMk cId="3015837569" sldId="273"/>
        </pc:sldMkLst>
      </pc:sldChg>
      <pc:sldChg chg="del">
        <pc:chgData name="Tiffany Whitelaw" userId="3038c3bd-907a-4d61-ae96-ac6e4c9391c5" providerId="ADAL" clId="{75001D02-2740-47FF-8E64-CABCF1B15A1B}" dt="2025-02-20T07:02:10.598" v="4180" actId="47"/>
        <pc:sldMkLst>
          <pc:docMk/>
          <pc:sldMk cId="942437969" sldId="274"/>
        </pc:sldMkLst>
      </pc:sldChg>
      <pc:sldChg chg="del">
        <pc:chgData name="Tiffany Whitelaw" userId="3038c3bd-907a-4d61-ae96-ac6e4c9391c5" providerId="ADAL" clId="{75001D02-2740-47FF-8E64-CABCF1B15A1B}" dt="2025-02-20T07:02:43.269" v="4189" actId="47"/>
        <pc:sldMkLst>
          <pc:docMk/>
          <pc:sldMk cId="578517185" sldId="275"/>
        </pc:sldMkLst>
      </pc:sldChg>
      <pc:sldChg chg="del">
        <pc:chgData name="Tiffany Whitelaw" userId="3038c3bd-907a-4d61-ae96-ac6e4c9391c5" providerId="ADAL" clId="{75001D02-2740-47FF-8E64-CABCF1B15A1B}" dt="2025-02-20T07:02:43.841" v="4190" actId="47"/>
        <pc:sldMkLst>
          <pc:docMk/>
          <pc:sldMk cId="3810063936" sldId="276"/>
        </pc:sldMkLst>
      </pc:sldChg>
      <pc:sldChg chg="addSp delSp modSp mod ord modNotesTx">
        <pc:chgData name="Tiffany Whitelaw" userId="3038c3bd-907a-4d61-ae96-ac6e4c9391c5" providerId="ADAL" clId="{75001D02-2740-47FF-8E64-CABCF1B15A1B}" dt="2025-02-25T02:05:10.158" v="6499" actId="20577"/>
        <pc:sldMkLst>
          <pc:docMk/>
          <pc:sldMk cId="1348802283" sldId="277"/>
        </pc:sldMkLst>
        <pc:spChg chg="mod">
          <ac:chgData name="Tiffany Whitelaw" userId="3038c3bd-907a-4d61-ae96-ac6e4c9391c5" providerId="ADAL" clId="{75001D02-2740-47FF-8E64-CABCF1B15A1B}" dt="2025-02-19T06:47:24.502" v="2134" actId="14100"/>
          <ac:spMkLst>
            <pc:docMk/>
            <pc:sldMk cId="1348802283" sldId="277"/>
            <ac:spMk id="2" creationId="{6FF15ABA-02C4-0817-4224-2F1541ED9F89}"/>
          </ac:spMkLst>
        </pc:spChg>
        <pc:spChg chg="add mod">
          <ac:chgData name="Tiffany Whitelaw" userId="3038c3bd-907a-4d61-ae96-ac6e4c9391c5" providerId="ADAL" clId="{75001D02-2740-47FF-8E64-CABCF1B15A1B}" dt="2025-02-19T06:47:34.251" v="2138" actId="122"/>
          <ac:spMkLst>
            <pc:docMk/>
            <pc:sldMk cId="1348802283" sldId="277"/>
            <ac:spMk id="3" creationId="{26CA3508-6B06-EB08-04D1-995FF45F503D}"/>
          </ac:spMkLst>
        </pc:spChg>
        <pc:spChg chg="add mod">
          <ac:chgData name="Tiffany Whitelaw" userId="3038c3bd-907a-4d61-ae96-ac6e4c9391c5" providerId="ADAL" clId="{75001D02-2740-47FF-8E64-CABCF1B15A1B}" dt="2025-02-19T07:00:35.369" v="2368" actId="478"/>
          <ac:spMkLst>
            <pc:docMk/>
            <pc:sldMk cId="1348802283" sldId="277"/>
            <ac:spMk id="6" creationId="{4B31CC8F-2762-F999-F607-B54694AFE3AC}"/>
          </ac:spMkLst>
        </pc:spChg>
        <pc:picChg chg="add mod">
          <ac:chgData name="Tiffany Whitelaw" userId="3038c3bd-907a-4d61-ae96-ac6e4c9391c5" providerId="ADAL" clId="{75001D02-2740-47FF-8E64-CABCF1B15A1B}" dt="2025-02-19T07:00:42.674" v="2370" actId="1076"/>
          <ac:picMkLst>
            <pc:docMk/>
            <pc:sldMk cId="1348802283" sldId="277"/>
            <ac:picMk id="7" creationId="{F43E8F66-6419-9253-D286-676189C5F4AA}"/>
          </ac:picMkLst>
        </pc:picChg>
      </pc:sldChg>
      <pc:sldChg chg="del">
        <pc:chgData name="Tiffany Whitelaw" userId="3038c3bd-907a-4d61-ae96-ac6e4c9391c5" providerId="ADAL" clId="{75001D02-2740-47FF-8E64-CABCF1B15A1B}" dt="2025-02-20T07:02:44.847" v="4192" actId="47"/>
        <pc:sldMkLst>
          <pc:docMk/>
          <pc:sldMk cId="3949669263" sldId="278"/>
        </pc:sldMkLst>
      </pc:sldChg>
      <pc:sldChg chg="del">
        <pc:chgData name="Tiffany Whitelaw" userId="3038c3bd-907a-4d61-ae96-ac6e4c9391c5" providerId="ADAL" clId="{75001D02-2740-47FF-8E64-CABCF1B15A1B}" dt="2025-02-20T07:02:41.421" v="4186" actId="47"/>
        <pc:sldMkLst>
          <pc:docMk/>
          <pc:sldMk cId="3183673060" sldId="279"/>
        </pc:sldMkLst>
      </pc:sldChg>
      <pc:sldChg chg="del">
        <pc:chgData name="Tiffany Whitelaw" userId="3038c3bd-907a-4d61-ae96-ac6e4c9391c5" providerId="ADAL" clId="{75001D02-2740-47FF-8E64-CABCF1B15A1B}" dt="2025-02-20T07:02:40.858" v="4185" actId="47"/>
        <pc:sldMkLst>
          <pc:docMk/>
          <pc:sldMk cId="2938881932" sldId="280"/>
        </pc:sldMkLst>
      </pc:sldChg>
      <pc:sldChg chg="del">
        <pc:chgData name="Tiffany Whitelaw" userId="3038c3bd-907a-4d61-ae96-ac6e4c9391c5" providerId="ADAL" clId="{75001D02-2740-47FF-8E64-CABCF1B15A1B}" dt="2025-02-20T07:02:41.881" v="4187" actId="47"/>
        <pc:sldMkLst>
          <pc:docMk/>
          <pc:sldMk cId="2637187717" sldId="281"/>
        </pc:sldMkLst>
      </pc:sldChg>
      <pc:sldChg chg="del">
        <pc:chgData name="Tiffany Whitelaw" userId="3038c3bd-907a-4d61-ae96-ac6e4c9391c5" providerId="ADAL" clId="{75001D02-2740-47FF-8E64-CABCF1B15A1B}" dt="2025-02-20T07:02:42.400" v="4188" actId="47"/>
        <pc:sldMkLst>
          <pc:docMk/>
          <pc:sldMk cId="2158188962" sldId="282"/>
        </pc:sldMkLst>
      </pc:sldChg>
      <pc:sldChg chg="del">
        <pc:chgData name="Tiffany Whitelaw" userId="3038c3bd-907a-4d61-ae96-ac6e4c9391c5" providerId="ADAL" clId="{75001D02-2740-47FF-8E64-CABCF1B15A1B}" dt="2025-02-20T07:02:40.075" v="4184" actId="47"/>
        <pc:sldMkLst>
          <pc:docMk/>
          <pc:sldMk cId="1810540462" sldId="283"/>
        </pc:sldMkLst>
      </pc:sldChg>
      <pc:sldChg chg="del">
        <pc:chgData name="Tiffany Whitelaw" userId="3038c3bd-907a-4d61-ae96-ac6e4c9391c5" providerId="ADAL" clId="{75001D02-2740-47FF-8E64-CABCF1B15A1B}" dt="2025-02-20T07:02:44.342" v="4191" actId="47"/>
        <pc:sldMkLst>
          <pc:docMk/>
          <pc:sldMk cId="193462046" sldId="284"/>
        </pc:sldMkLst>
      </pc:sldChg>
      <pc:sldChg chg="del">
        <pc:chgData name="Tiffany Whitelaw" userId="3038c3bd-907a-4d61-ae96-ac6e4c9391c5" providerId="ADAL" clId="{75001D02-2740-47FF-8E64-CABCF1B15A1B}" dt="2025-02-20T07:02:50.579" v="4196" actId="47"/>
        <pc:sldMkLst>
          <pc:docMk/>
          <pc:sldMk cId="479376628" sldId="285"/>
        </pc:sldMkLst>
      </pc:sldChg>
      <pc:sldChg chg="addSp delSp modSp new mod">
        <pc:chgData name="Tiffany Whitelaw" userId="3038c3bd-907a-4d61-ae96-ac6e4c9391c5" providerId="ADAL" clId="{75001D02-2740-47FF-8E64-CABCF1B15A1B}" dt="2025-02-24T03:55:02.021" v="6382" actId="15"/>
        <pc:sldMkLst>
          <pc:docMk/>
          <pc:sldMk cId="2242171444" sldId="286"/>
        </pc:sldMkLst>
        <pc:spChg chg="add mod">
          <ac:chgData name="Tiffany Whitelaw" userId="3038c3bd-907a-4d61-ae96-ac6e4c9391c5" providerId="ADAL" clId="{75001D02-2740-47FF-8E64-CABCF1B15A1B}" dt="2025-02-18T03:56:24.886" v="152" actId="20577"/>
          <ac:spMkLst>
            <pc:docMk/>
            <pc:sldMk cId="2242171444" sldId="286"/>
            <ac:spMk id="3" creationId="{C933697F-DA63-885C-083F-416F21D66249}"/>
          </ac:spMkLst>
        </pc:spChg>
        <pc:spChg chg="add mod">
          <ac:chgData name="Tiffany Whitelaw" userId="3038c3bd-907a-4d61-ae96-ac6e4c9391c5" providerId="ADAL" clId="{75001D02-2740-47FF-8E64-CABCF1B15A1B}" dt="2025-02-24T03:55:02.021" v="6382" actId="15"/>
          <ac:spMkLst>
            <pc:docMk/>
            <pc:sldMk cId="2242171444" sldId="286"/>
            <ac:spMk id="4" creationId="{2D0069BE-218F-C5F4-AB66-8D7695DCA630}"/>
          </ac:spMkLst>
        </pc:spChg>
        <pc:picChg chg="add mod">
          <ac:chgData name="Tiffany Whitelaw" userId="3038c3bd-907a-4d61-ae96-ac6e4c9391c5" providerId="ADAL" clId="{75001D02-2740-47FF-8E64-CABCF1B15A1B}" dt="2025-02-18T04:10:57.228" v="754" actId="14100"/>
          <ac:picMkLst>
            <pc:docMk/>
            <pc:sldMk cId="2242171444" sldId="286"/>
            <ac:picMk id="6" creationId="{8DA1E00E-DDF1-B580-819C-A47C87986979}"/>
          </ac:picMkLst>
        </pc:picChg>
      </pc:sldChg>
      <pc:sldChg chg="modSp add del mod ord">
        <pc:chgData name="Tiffany Whitelaw" userId="3038c3bd-907a-4d61-ae96-ac6e4c9391c5" providerId="ADAL" clId="{75001D02-2740-47FF-8E64-CABCF1B15A1B}" dt="2025-02-20T07:02:06.227" v="4178" actId="47"/>
        <pc:sldMkLst>
          <pc:docMk/>
          <pc:sldMk cId="3422546593" sldId="287"/>
        </pc:sldMkLst>
      </pc:sldChg>
      <pc:sldChg chg="modSp add mod">
        <pc:chgData name="Tiffany Whitelaw" userId="3038c3bd-907a-4d61-ae96-ac6e4c9391c5" providerId="ADAL" clId="{75001D02-2740-47FF-8E64-CABCF1B15A1B}" dt="2025-02-18T23:48:54.058" v="1573"/>
        <pc:sldMkLst>
          <pc:docMk/>
          <pc:sldMk cId="2608737437" sldId="288"/>
        </pc:sldMkLst>
        <pc:spChg chg="mod">
          <ac:chgData name="Tiffany Whitelaw" userId="3038c3bd-907a-4d61-ae96-ac6e4c9391c5" providerId="ADAL" clId="{75001D02-2740-47FF-8E64-CABCF1B15A1B}" dt="2025-02-18T04:07:28.364" v="613" actId="20577"/>
          <ac:spMkLst>
            <pc:docMk/>
            <pc:sldMk cId="2608737437" sldId="288"/>
            <ac:spMk id="12" creationId="{61A94107-12FD-FB76-7990-67AA29E1F95D}"/>
          </ac:spMkLst>
        </pc:spChg>
        <pc:spChg chg="mod">
          <ac:chgData name="Tiffany Whitelaw" userId="3038c3bd-907a-4d61-ae96-ac6e4c9391c5" providerId="ADAL" clId="{75001D02-2740-47FF-8E64-CABCF1B15A1B}" dt="2025-02-18T23:48:54.058" v="1573"/>
          <ac:spMkLst>
            <pc:docMk/>
            <pc:sldMk cId="2608737437" sldId="288"/>
            <ac:spMk id="13" creationId="{3FCDF20E-D15A-BC84-774E-1BD813457072}"/>
          </ac:spMkLst>
        </pc:spChg>
      </pc:sldChg>
      <pc:sldChg chg="modSp add mod modNotesTx">
        <pc:chgData name="Tiffany Whitelaw" userId="3038c3bd-907a-4d61-ae96-ac6e4c9391c5" providerId="ADAL" clId="{75001D02-2740-47FF-8E64-CABCF1B15A1B}" dt="2025-02-24T03:45:09.871" v="6147" actId="20577"/>
        <pc:sldMkLst>
          <pc:docMk/>
          <pc:sldMk cId="3214754349" sldId="289"/>
        </pc:sldMkLst>
        <pc:spChg chg="mod">
          <ac:chgData name="Tiffany Whitelaw" userId="3038c3bd-907a-4d61-ae96-ac6e4c9391c5" providerId="ADAL" clId="{75001D02-2740-47FF-8E64-CABCF1B15A1B}" dt="2025-02-18T04:07:56.223" v="628" actId="20577"/>
          <ac:spMkLst>
            <pc:docMk/>
            <pc:sldMk cId="3214754349" sldId="289"/>
            <ac:spMk id="12" creationId="{AB8CED5E-A39F-3D0D-475D-9FA80EE53CEB}"/>
          </ac:spMkLst>
        </pc:spChg>
        <pc:spChg chg="mod">
          <ac:chgData name="Tiffany Whitelaw" userId="3038c3bd-907a-4d61-ae96-ac6e4c9391c5" providerId="ADAL" clId="{75001D02-2740-47FF-8E64-CABCF1B15A1B}" dt="2025-02-18T23:48:43.554" v="1572" actId="20577"/>
          <ac:spMkLst>
            <pc:docMk/>
            <pc:sldMk cId="3214754349" sldId="289"/>
            <ac:spMk id="13" creationId="{23592402-3720-4FB1-6A4A-35D518478726}"/>
          </ac:spMkLst>
        </pc:spChg>
      </pc:sldChg>
      <pc:sldChg chg="modSp add del mod">
        <pc:chgData name="Tiffany Whitelaw" userId="3038c3bd-907a-4d61-ae96-ac6e4c9391c5" providerId="ADAL" clId="{75001D02-2740-47FF-8E64-CABCF1B15A1B}" dt="2025-02-24T03:53:04.699" v="6226" actId="2696"/>
        <pc:sldMkLst>
          <pc:docMk/>
          <pc:sldMk cId="627093034" sldId="290"/>
        </pc:sldMkLst>
      </pc:sldChg>
      <pc:sldChg chg="modSp add mod">
        <pc:chgData name="Tiffany Whitelaw" userId="3038c3bd-907a-4d61-ae96-ac6e4c9391c5" providerId="ADAL" clId="{75001D02-2740-47FF-8E64-CABCF1B15A1B}" dt="2025-02-18T04:27:48.353" v="961" actId="20577"/>
        <pc:sldMkLst>
          <pc:docMk/>
          <pc:sldMk cId="1762597206" sldId="291"/>
        </pc:sldMkLst>
        <pc:spChg chg="mod">
          <ac:chgData name="Tiffany Whitelaw" userId="3038c3bd-907a-4d61-ae96-ac6e4c9391c5" providerId="ADAL" clId="{75001D02-2740-47FF-8E64-CABCF1B15A1B}" dt="2025-02-18T04:27:42.437" v="953" actId="20577"/>
          <ac:spMkLst>
            <pc:docMk/>
            <pc:sldMk cId="1762597206" sldId="291"/>
            <ac:spMk id="12" creationId="{AEB7AB64-9612-DC88-B8E0-CB1981CC5C7D}"/>
          </ac:spMkLst>
        </pc:spChg>
        <pc:spChg chg="mod">
          <ac:chgData name="Tiffany Whitelaw" userId="3038c3bd-907a-4d61-ae96-ac6e4c9391c5" providerId="ADAL" clId="{75001D02-2740-47FF-8E64-CABCF1B15A1B}" dt="2025-02-18T04:27:48.353" v="961" actId="20577"/>
          <ac:spMkLst>
            <pc:docMk/>
            <pc:sldMk cId="1762597206" sldId="291"/>
            <ac:spMk id="13" creationId="{E5F692CA-1660-5C20-93C8-684B22FE4717}"/>
          </ac:spMkLst>
        </pc:spChg>
      </pc:sldChg>
      <pc:sldChg chg="modSp new mod">
        <pc:chgData name="Tiffany Whitelaw" userId="3038c3bd-907a-4d61-ae96-ac6e4c9391c5" providerId="ADAL" clId="{75001D02-2740-47FF-8E64-CABCF1B15A1B}" dt="2025-02-24T03:44:10.941" v="6070" actId="1076"/>
        <pc:sldMkLst>
          <pc:docMk/>
          <pc:sldMk cId="3822286655" sldId="292"/>
        </pc:sldMkLst>
        <pc:spChg chg="mod">
          <ac:chgData name="Tiffany Whitelaw" userId="3038c3bd-907a-4d61-ae96-ac6e4c9391c5" providerId="ADAL" clId="{75001D02-2740-47FF-8E64-CABCF1B15A1B}" dt="2025-02-18T23:49:22.192" v="1582" actId="20577"/>
          <ac:spMkLst>
            <pc:docMk/>
            <pc:sldMk cId="3822286655" sldId="292"/>
            <ac:spMk id="2" creationId="{E641BFAE-5760-A60A-C477-FA156FBDA472}"/>
          </ac:spMkLst>
        </pc:spChg>
        <pc:spChg chg="mod">
          <ac:chgData name="Tiffany Whitelaw" userId="3038c3bd-907a-4d61-ae96-ac6e4c9391c5" providerId="ADAL" clId="{75001D02-2740-47FF-8E64-CABCF1B15A1B}" dt="2025-02-24T03:44:10.941" v="6070" actId="1076"/>
          <ac:spMkLst>
            <pc:docMk/>
            <pc:sldMk cId="3822286655" sldId="292"/>
            <ac:spMk id="3" creationId="{08D63489-5885-3982-3F8B-90C0F500DCCA}"/>
          </ac:spMkLst>
        </pc:spChg>
      </pc:sldChg>
      <pc:sldChg chg="modSp add del mod">
        <pc:chgData name="Tiffany Whitelaw" userId="3038c3bd-907a-4d61-ae96-ac6e4c9391c5" providerId="ADAL" clId="{75001D02-2740-47FF-8E64-CABCF1B15A1B}" dt="2025-02-18T04:28:43.056" v="991" actId="2696"/>
        <pc:sldMkLst>
          <pc:docMk/>
          <pc:sldMk cId="4234377440" sldId="292"/>
        </pc:sldMkLst>
      </pc:sldChg>
      <pc:sldChg chg="modSp new mod">
        <pc:chgData name="Tiffany Whitelaw" userId="3038c3bd-907a-4d61-ae96-ac6e4c9391c5" providerId="ADAL" clId="{75001D02-2740-47FF-8E64-CABCF1B15A1B}" dt="2025-02-24T03:44:05.349" v="6069" actId="1076"/>
        <pc:sldMkLst>
          <pc:docMk/>
          <pc:sldMk cId="919435447" sldId="293"/>
        </pc:sldMkLst>
        <pc:spChg chg="mod">
          <ac:chgData name="Tiffany Whitelaw" userId="3038c3bd-907a-4d61-ae96-ac6e4c9391c5" providerId="ADAL" clId="{75001D02-2740-47FF-8E64-CABCF1B15A1B}" dt="2025-02-18T23:49:30.833" v="1586" actId="20577"/>
          <ac:spMkLst>
            <pc:docMk/>
            <pc:sldMk cId="919435447" sldId="293"/>
            <ac:spMk id="2" creationId="{9B506F10-945E-C9CA-DB60-C5D82816D948}"/>
          </ac:spMkLst>
        </pc:spChg>
        <pc:spChg chg="mod">
          <ac:chgData name="Tiffany Whitelaw" userId="3038c3bd-907a-4d61-ae96-ac6e4c9391c5" providerId="ADAL" clId="{75001D02-2740-47FF-8E64-CABCF1B15A1B}" dt="2025-02-24T03:44:05.349" v="6069" actId="1076"/>
          <ac:spMkLst>
            <pc:docMk/>
            <pc:sldMk cId="919435447" sldId="293"/>
            <ac:spMk id="3" creationId="{6406C493-BDE0-5EDE-DB9E-66BD62DB5D80}"/>
          </ac:spMkLst>
        </pc:spChg>
      </pc:sldChg>
      <pc:sldChg chg="addSp delSp modSp new mod">
        <pc:chgData name="Tiffany Whitelaw" userId="3038c3bd-907a-4d61-ae96-ac6e4c9391c5" providerId="ADAL" clId="{75001D02-2740-47FF-8E64-CABCF1B15A1B}" dt="2025-02-24T00:42:36.918" v="5334" actId="207"/>
        <pc:sldMkLst>
          <pc:docMk/>
          <pc:sldMk cId="364703484" sldId="294"/>
        </pc:sldMkLst>
        <pc:spChg chg="mod">
          <ac:chgData name="Tiffany Whitelaw" userId="3038c3bd-907a-4d61-ae96-ac6e4c9391c5" providerId="ADAL" clId="{75001D02-2740-47FF-8E64-CABCF1B15A1B}" dt="2025-02-24T00:41:04.551" v="5307" actId="20577"/>
          <ac:spMkLst>
            <pc:docMk/>
            <pc:sldMk cId="364703484" sldId="294"/>
            <ac:spMk id="2" creationId="{99F57705-A074-AFCD-28F0-F163EC74178C}"/>
          </ac:spMkLst>
        </pc:spChg>
        <pc:spChg chg="mod">
          <ac:chgData name="Tiffany Whitelaw" userId="3038c3bd-907a-4d61-ae96-ac6e4c9391c5" providerId="ADAL" clId="{75001D02-2740-47FF-8E64-CABCF1B15A1B}" dt="2025-02-20T02:26:59.758" v="2403" actId="20577"/>
          <ac:spMkLst>
            <pc:docMk/>
            <pc:sldMk cId="364703484" sldId="294"/>
            <ac:spMk id="3" creationId="{552BCFCA-0D3F-CDCD-1FFB-4C96A13ECEE9}"/>
          </ac:spMkLst>
        </pc:spChg>
        <pc:spChg chg="add">
          <ac:chgData name="Tiffany Whitelaw" userId="3038c3bd-907a-4d61-ae96-ac6e4c9391c5" providerId="ADAL" clId="{75001D02-2740-47FF-8E64-CABCF1B15A1B}" dt="2025-02-18T22:27:41.624" v="1495"/>
          <ac:spMkLst>
            <pc:docMk/>
            <pc:sldMk cId="364703484" sldId="294"/>
            <ac:spMk id="4" creationId="{9D1BF1C2-537A-BADB-C68D-7BBA95066AD9}"/>
          </ac:spMkLst>
        </pc:spChg>
        <pc:spChg chg="add mod">
          <ac:chgData name="Tiffany Whitelaw" userId="3038c3bd-907a-4d61-ae96-ac6e4c9391c5" providerId="ADAL" clId="{75001D02-2740-47FF-8E64-CABCF1B15A1B}" dt="2025-02-24T00:42:36.918" v="5334" actId="207"/>
          <ac:spMkLst>
            <pc:docMk/>
            <pc:sldMk cId="364703484" sldId="294"/>
            <ac:spMk id="10" creationId="{DA6E0C72-E961-968B-B24A-BEA703C26B1B}"/>
          </ac:spMkLst>
        </pc:spChg>
        <pc:picChg chg="add mod">
          <ac:chgData name="Tiffany Whitelaw" userId="3038c3bd-907a-4d61-ae96-ac6e4c9391c5" providerId="ADAL" clId="{75001D02-2740-47FF-8E64-CABCF1B15A1B}" dt="2025-02-19T07:00:16.506" v="2367" actId="1076"/>
          <ac:picMkLst>
            <pc:docMk/>
            <pc:sldMk cId="364703484" sldId="294"/>
            <ac:picMk id="8" creationId="{1CA8396E-666B-962C-B7A8-4447EE09391B}"/>
          </ac:picMkLst>
        </pc:picChg>
      </pc:sldChg>
      <pc:sldChg chg="new del">
        <pc:chgData name="Tiffany Whitelaw" userId="3038c3bd-907a-4d61-ae96-ac6e4c9391c5" providerId="ADAL" clId="{75001D02-2740-47FF-8E64-CABCF1B15A1B}" dt="2025-02-24T03:53:10.533" v="6227" actId="2696"/>
        <pc:sldMkLst>
          <pc:docMk/>
          <pc:sldMk cId="3618622840" sldId="295"/>
        </pc:sldMkLst>
      </pc:sldChg>
      <pc:sldChg chg="addSp delSp modSp new mod modNotesTx">
        <pc:chgData name="Tiffany Whitelaw" userId="3038c3bd-907a-4d61-ae96-ac6e4c9391c5" providerId="ADAL" clId="{75001D02-2740-47FF-8E64-CABCF1B15A1B}" dt="2025-02-25T04:43:27.299" v="7581" actId="255"/>
        <pc:sldMkLst>
          <pc:docMk/>
          <pc:sldMk cId="88309088" sldId="296"/>
        </pc:sldMkLst>
        <pc:spChg chg="mod">
          <ac:chgData name="Tiffany Whitelaw" userId="3038c3bd-907a-4d61-ae96-ac6e4c9391c5" providerId="ADAL" clId="{75001D02-2740-47FF-8E64-CABCF1B15A1B}" dt="2025-02-20T06:45:48.416" v="3812" actId="20577"/>
          <ac:spMkLst>
            <pc:docMk/>
            <pc:sldMk cId="88309088" sldId="296"/>
            <ac:spMk id="2" creationId="{1028AD89-ED2D-705B-BDDD-AEE6A99B0474}"/>
          </ac:spMkLst>
        </pc:spChg>
        <pc:spChg chg="add mod">
          <ac:chgData name="Tiffany Whitelaw" userId="3038c3bd-907a-4d61-ae96-ac6e4c9391c5" providerId="ADAL" clId="{75001D02-2740-47FF-8E64-CABCF1B15A1B}" dt="2025-02-20T06:56:44.116" v="4043" actId="20577"/>
          <ac:spMkLst>
            <pc:docMk/>
            <pc:sldMk cId="88309088" sldId="296"/>
            <ac:spMk id="6" creationId="{DB3C923D-4FE8-D8F5-2F7A-FFF1AD4211B3}"/>
          </ac:spMkLst>
        </pc:spChg>
        <pc:spChg chg="add mod">
          <ac:chgData name="Tiffany Whitelaw" userId="3038c3bd-907a-4d61-ae96-ac6e4c9391c5" providerId="ADAL" clId="{75001D02-2740-47FF-8E64-CABCF1B15A1B}" dt="2025-02-25T04:43:27.299" v="7581" actId="255"/>
          <ac:spMkLst>
            <pc:docMk/>
            <pc:sldMk cId="88309088" sldId="296"/>
            <ac:spMk id="8" creationId="{4000BD43-390F-D2E7-0AFD-A38F8F7A20E4}"/>
          </ac:spMkLst>
        </pc:spChg>
        <pc:picChg chg="add mod">
          <ac:chgData name="Tiffany Whitelaw" userId="3038c3bd-907a-4d61-ae96-ac6e4c9391c5" providerId="ADAL" clId="{75001D02-2740-47FF-8E64-CABCF1B15A1B}" dt="2025-02-20T06:58:04.241" v="4052" actId="1440"/>
          <ac:picMkLst>
            <pc:docMk/>
            <pc:sldMk cId="88309088" sldId="296"/>
            <ac:picMk id="5" creationId="{517A5A42-C50A-B04A-9A79-02875A1BB75B}"/>
          </ac:picMkLst>
        </pc:picChg>
        <pc:picChg chg="add mod">
          <ac:chgData name="Tiffany Whitelaw" userId="3038c3bd-907a-4d61-ae96-ac6e4c9391c5" providerId="ADAL" clId="{75001D02-2740-47FF-8E64-CABCF1B15A1B}" dt="2025-02-20T06:57:29.136" v="4051" actId="1440"/>
          <ac:picMkLst>
            <pc:docMk/>
            <pc:sldMk cId="88309088" sldId="296"/>
            <ac:picMk id="10" creationId="{6D8D934B-286A-3F73-1FD7-4F0184F5FECC}"/>
          </ac:picMkLst>
        </pc:picChg>
      </pc:sldChg>
      <pc:sldChg chg="modSp add del mod">
        <pc:chgData name="Tiffany Whitelaw" userId="3038c3bd-907a-4d61-ae96-ac6e4c9391c5" providerId="ADAL" clId="{75001D02-2740-47FF-8E64-CABCF1B15A1B}" dt="2025-02-20T06:40:12.675" v="3780" actId="2696"/>
        <pc:sldMkLst>
          <pc:docMk/>
          <pc:sldMk cId="873243236" sldId="297"/>
        </pc:sldMkLst>
      </pc:sldChg>
      <pc:sldChg chg="modSp add del mod">
        <pc:chgData name="Tiffany Whitelaw" userId="3038c3bd-907a-4d61-ae96-ac6e4c9391c5" providerId="ADAL" clId="{75001D02-2740-47FF-8E64-CABCF1B15A1B}" dt="2025-02-20T06:40:07.501" v="3779" actId="2696"/>
        <pc:sldMkLst>
          <pc:docMk/>
          <pc:sldMk cId="1061209922" sldId="298"/>
        </pc:sldMkLst>
      </pc:sldChg>
      <pc:sldChg chg="modSp add del mod">
        <pc:chgData name="Tiffany Whitelaw" userId="3038c3bd-907a-4d61-ae96-ac6e4c9391c5" providerId="ADAL" clId="{75001D02-2740-47FF-8E64-CABCF1B15A1B}" dt="2025-02-20T23:55:04.721" v="4568" actId="2696"/>
        <pc:sldMkLst>
          <pc:docMk/>
          <pc:sldMk cId="3155334083" sldId="299"/>
        </pc:sldMkLst>
      </pc:sldChg>
      <pc:sldChg chg="addSp delSp modSp add mod">
        <pc:chgData name="Tiffany Whitelaw" userId="3038c3bd-907a-4d61-ae96-ac6e4c9391c5" providerId="ADAL" clId="{75001D02-2740-47FF-8E64-CABCF1B15A1B}" dt="2025-02-19T07:09:29.959" v="2379" actId="962"/>
        <pc:sldMkLst>
          <pc:docMk/>
          <pc:sldMk cId="2496065227" sldId="300"/>
        </pc:sldMkLst>
        <pc:spChg chg="mod">
          <ac:chgData name="Tiffany Whitelaw" userId="3038c3bd-907a-4d61-ae96-ac6e4c9391c5" providerId="ADAL" clId="{75001D02-2740-47FF-8E64-CABCF1B15A1B}" dt="2025-02-19T06:48:32.374" v="2187" actId="20577"/>
          <ac:spMkLst>
            <pc:docMk/>
            <pc:sldMk cId="2496065227" sldId="300"/>
            <ac:spMk id="3" creationId="{7CAE7E09-C062-FB0F-CE49-88B31EF11FB5}"/>
          </ac:spMkLst>
        </pc:spChg>
        <pc:picChg chg="add mod">
          <ac:chgData name="Tiffany Whitelaw" userId="3038c3bd-907a-4d61-ae96-ac6e4c9391c5" providerId="ADAL" clId="{75001D02-2740-47FF-8E64-CABCF1B15A1B}" dt="2025-02-19T07:09:29.959" v="2379" actId="962"/>
          <ac:picMkLst>
            <pc:docMk/>
            <pc:sldMk cId="2496065227" sldId="300"/>
            <ac:picMk id="8" creationId="{E140618B-75B4-1C5C-95C1-54D93C59DBE0}"/>
          </ac:picMkLst>
        </pc:picChg>
      </pc:sldChg>
      <pc:sldChg chg="addSp delSp modSp add mod">
        <pc:chgData name="Tiffany Whitelaw" userId="3038c3bd-907a-4d61-ae96-ac6e4c9391c5" providerId="ADAL" clId="{75001D02-2740-47FF-8E64-CABCF1B15A1B}" dt="2025-02-20T23:54:34.517" v="4563" actId="20577"/>
        <pc:sldMkLst>
          <pc:docMk/>
          <pc:sldMk cId="1443612979" sldId="301"/>
        </pc:sldMkLst>
        <pc:spChg chg="add mod">
          <ac:chgData name="Tiffany Whitelaw" userId="3038c3bd-907a-4d61-ae96-ac6e4c9391c5" providerId="ADAL" clId="{75001D02-2740-47FF-8E64-CABCF1B15A1B}" dt="2025-02-20T23:54:34.517" v="4563" actId="20577"/>
          <ac:spMkLst>
            <pc:docMk/>
            <pc:sldMk cId="1443612979" sldId="301"/>
            <ac:spMk id="11" creationId="{E90D6CDC-16CD-9C95-2B6B-60CDCBBAAFA1}"/>
          </ac:spMkLst>
        </pc:spChg>
        <pc:picChg chg="add mod">
          <ac:chgData name="Tiffany Whitelaw" userId="3038c3bd-907a-4d61-ae96-ac6e4c9391c5" providerId="ADAL" clId="{75001D02-2740-47FF-8E64-CABCF1B15A1B}" dt="2025-02-20T23:54:04.984" v="4553" actId="962"/>
          <ac:picMkLst>
            <pc:docMk/>
            <pc:sldMk cId="1443612979" sldId="301"/>
            <ac:picMk id="10" creationId="{30A30AA5-92A8-BEC3-0A4B-AB439913237F}"/>
          </ac:picMkLst>
        </pc:picChg>
      </pc:sldChg>
      <pc:sldChg chg="addSp delSp modSp add mod">
        <pc:chgData name="Tiffany Whitelaw" userId="3038c3bd-907a-4d61-ae96-ac6e4c9391c5" providerId="ADAL" clId="{75001D02-2740-47FF-8E64-CABCF1B15A1B}" dt="2025-02-19T07:10:51.880" v="2382" actId="27614"/>
        <pc:sldMkLst>
          <pc:docMk/>
          <pc:sldMk cId="1215441221" sldId="302"/>
        </pc:sldMkLst>
        <pc:spChg chg="mod">
          <ac:chgData name="Tiffany Whitelaw" userId="3038c3bd-907a-4d61-ae96-ac6e4c9391c5" providerId="ADAL" clId="{75001D02-2740-47FF-8E64-CABCF1B15A1B}" dt="2025-02-19T06:49:26.074" v="2225" actId="20577"/>
          <ac:spMkLst>
            <pc:docMk/>
            <pc:sldMk cId="1215441221" sldId="302"/>
            <ac:spMk id="3" creationId="{D5193F63-B79E-A296-869C-001956492831}"/>
          </ac:spMkLst>
        </pc:spChg>
        <pc:picChg chg="add mod">
          <ac:chgData name="Tiffany Whitelaw" userId="3038c3bd-907a-4d61-ae96-ac6e4c9391c5" providerId="ADAL" clId="{75001D02-2740-47FF-8E64-CABCF1B15A1B}" dt="2025-02-19T07:10:51.880" v="2382" actId="27614"/>
          <ac:picMkLst>
            <pc:docMk/>
            <pc:sldMk cId="1215441221" sldId="302"/>
            <ac:picMk id="8" creationId="{E4D8F702-E57E-6A4E-4CE3-F3D9A26BB3E2}"/>
          </ac:picMkLst>
        </pc:picChg>
      </pc:sldChg>
      <pc:sldChg chg="addSp delSp modSp add mod ord modNotesTx">
        <pc:chgData name="Tiffany Whitelaw" userId="3038c3bd-907a-4d61-ae96-ac6e4c9391c5" providerId="ADAL" clId="{75001D02-2740-47FF-8E64-CABCF1B15A1B}" dt="2025-02-25T02:01:55.533" v="6450" actId="20577"/>
        <pc:sldMkLst>
          <pc:docMk/>
          <pc:sldMk cId="2172503539" sldId="303"/>
        </pc:sldMkLst>
        <pc:spChg chg="mod">
          <ac:chgData name="Tiffany Whitelaw" userId="3038c3bd-907a-4d61-ae96-ac6e4c9391c5" providerId="ADAL" clId="{75001D02-2740-47FF-8E64-CABCF1B15A1B}" dt="2025-02-19T07:03:05.070" v="2371" actId="1076"/>
          <ac:spMkLst>
            <pc:docMk/>
            <pc:sldMk cId="2172503539" sldId="303"/>
            <ac:spMk id="3" creationId="{2B8651B2-7F13-617D-6309-FB1F55D3616A}"/>
          </ac:spMkLst>
        </pc:spChg>
        <pc:picChg chg="add mod">
          <ac:chgData name="Tiffany Whitelaw" userId="3038c3bd-907a-4d61-ae96-ac6e4c9391c5" providerId="ADAL" clId="{75001D02-2740-47FF-8E64-CABCF1B15A1B}" dt="2025-02-19T07:06:30.644" v="2375" actId="962"/>
          <ac:picMkLst>
            <pc:docMk/>
            <pc:sldMk cId="2172503539" sldId="303"/>
            <ac:picMk id="8" creationId="{B4B5FFC0-FDE8-13DA-5D75-BF317E2C6A66}"/>
          </ac:picMkLst>
        </pc:picChg>
      </pc:sldChg>
      <pc:sldChg chg="addSp delSp modSp add mod">
        <pc:chgData name="Tiffany Whitelaw" userId="3038c3bd-907a-4d61-ae96-ac6e4c9391c5" providerId="ADAL" clId="{75001D02-2740-47FF-8E64-CABCF1B15A1B}" dt="2025-02-19T07:12:09.527" v="2385" actId="27614"/>
        <pc:sldMkLst>
          <pc:docMk/>
          <pc:sldMk cId="1276677054" sldId="304"/>
        </pc:sldMkLst>
        <pc:spChg chg="mod">
          <ac:chgData name="Tiffany Whitelaw" userId="3038c3bd-907a-4d61-ae96-ac6e4c9391c5" providerId="ADAL" clId="{75001D02-2740-47FF-8E64-CABCF1B15A1B}" dt="2025-02-19T06:50:57.721" v="2287" actId="20577"/>
          <ac:spMkLst>
            <pc:docMk/>
            <pc:sldMk cId="1276677054" sldId="304"/>
            <ac:spMk id="3" creationId="{D916FE14-9C6C-47FA-DB1C-3489AD8D7D4E}"/>
          </ac:spMkLst>
        </pc:spChg>
        <pc:picChg chg="add mod">
          <ac:chgData name="Tiffany Whitelaw" userId="3038c3bd-907a-4d61-ae96-ac6e4c9391c5" providerId="ADAL" clId="{75001D02-2740-47FF-8E64-CABCF1B15A1B}" dt="2025-02-19T07:12:09.527" v="2385" actId="27614"/>
          <ac:picMkLst>
            <pc:docMk/>
            <pc:sldMk cId="1276677054" sldId="304"/>
            <ac:picMk id="8" creationId="{5025F46F-ACDF-59D7-1462-9D0B39E895B6}"/>
          </ac:picMkLst>
        </pc:picChg>
      </pc:sldChg>
      <pc:sldChg chg="addSp delSp modSp add mod">
        <pc:chgData name="Tiffany Whitelaw" userId="3038c3bd-907a-4d61-ae96-ac6e4c9391c5" providerId="ADAL" clId="{75001D02-2740-47FF-8E64-CABCF1B15A1B}" dt="2025-02-19T07:15:11.651" v="2389" actId="962"/>
        <pc:sldMkLst>
          <pc:docMk/>
          <pc:sldMk cId="2205337655" sldId="305"/>
        </pc:sldMkLst>
        <pc:spChg chg="mod">
          <ac:chgData name="Tiffany Whitelaw" userId="3038c3bd-907a-4d61-ae96-ac6e4c9391c5" providerId="ADAL" clId="{75001D02-2740-47FF-8E64-CABCF1B15A1B}" dt="2025-02-19T06:51:45.185" v="2320" actId="14100"/>
          <ac:spMkLst>
            <pc:docMk/>
            <pc:sldMk cId="2205337655" sldId="305"/>
            <ac:spMk id="3" creationId="{ED933072-A231-C9BC-F882-F44A89C30E66}"/>
          </ac:spMkLst>
        </pc:spChg>
        <pc:picChg chg="add mod">
          <ac:chgData name="Tiffany Whitelaw" userId="3038c3bd-907a-4d61-ae96-ac6e4c9391c5" providerId="ADAL" clId="{75001D02-2740-47FF-8E64-CABCF1B15A1B}" dt="2025-02-19T07:15:11.651" v="2389" actId="962"/>
          <ac:picMkLst>
            <pc:docMk/>
            <pc:sldMk cId="2205337655" sldId="305"/>
            <ac:picMk id="8" creationId="{76D53B8A-AD39-5AE2-3A9F-074A0BBAD8A1}"/>
          </ac:picMkLst>
        </pc:picChg>
      </pc:sldChg>
      <pc:sldChg chg="new del">
        <pc:chgData name="Tiffany Whitelaw" userId="3038c3bd-907a-4d61-ae96-ac6e4c9391c5" providerId="ADAL" clId="{75001D02-2740-47FF-8E64-CABCF1B15A1B}" dt="2025-02-20T02:27:36.980" v="2405" actId="2696"/>
        <pc:sldMkLst>
          <pc:docMk/>
          <pc:sldMk cId="781340401" sldId="306"/>
        </pc:sldMkLst>
      </pc:sldChg>
      <pc:sldChg chg="addSp delSp modSp new mod">
        <pc:chgData name="Tiffany Whitelaw" userId="3038c3bd-907a-4d61-ae96-ac6e4c9391c5" providerId="ADAL" clId="{75001D02-2740-47FF-8E64-CABCF1B15A1B}" dt="2025-02-24T03:47:37.397" v="6163" actId="1076"/>
        <pc:sldMkLst>
          <pc:docMk/>
          <pc:sldMk cId="1598490693" sldId="306"/>
        </pc:sldMkLst>
        <pc:spChg chg="mod">
          <ac:chgData name="Tiffany Whitelaw" userId="3038c3bd-907a-4d61-ae96-ac6e4c9391c5" providerId="ADAL" clId="{75001D02-2740-47FF-8E64-CABCF1B15A1B}" dt="2025-02-20T02:28:09.918" v="2435" actId="20577"/>
          <ac:spMkLst>
            <pc:docMk/>
            <pc:sldMk cId="1598490693" sldId="306"/>
            <ac:spMk id="2" creationId="{F7D759EE-88BD-A6C2-1991-72B88D2637BE}"/>
          </ac:spMkLst>
        </pc:spChg>
        <pc:spChg chg="add mod">
          <ac:chgData name="Tiffany Whitelaw" userId="3038c3bd-907a-4d61-ae96-ac6e4c9391c5" providerId="ADAL" clId="{75001D02-2740-47FF-8E64-CABCF1B15A1B}" dt="2025-02-20T05:41:07.422" v="3241" actId="255"/>
          <ac:spMkLst>
            <pc:docMk/>
            <pc:sldMk cId="1598490693" sldId="306"/>
            <ac:spMk id="16" creationId="{AD88BDE6-04C1-0391-2A74-26419F36D595}"/>
          </ac:spMkLst>
        </pc:spChg>
        <pc:spChg chg="add mod">
          <ac:chgData name="Tiffany Whitelaw" userId="3038c3bd-907a-4d61-ae96-ac6e4c9391c5" providerId="ADAL" clId="{75001D02-2740-47FF-8E64-CABCF1B15A1B}" dt="2025-02-20T05:59:23.006" v="3434" actId="120"/>
          <ac:spMkLst>
            <pc:docMk/>
            <pc:sldMk cId="1598490693" sldId="306"/>
            <ac:spMk id="17" creationId="{C33B48E4-71E6-864A-0F04-0456F7DBFFB5}"/>
          </ac:spMkLst>
        </pc:spChg>
        <pc:spChg chg="add mod">
          <ac:chgData name="Tiffany Whitelaw" userId="3038c3bd-907a-4d61-ae96-ac6e4c9391c5" providerId="ADAL" clId="{75001D02-2740-47FF-8E64-CABCF1B15A1B}" dt="2025-02-24T03:47:32.527" v="6162" actId="1076"/>
          <ac:spMkLst>
            <pc:docMk/>
            <pc:sldMk cId="1598490693" sldId="306"/>
            <ac:spMk id="18" creationId="{3E76AE68-50B3-1CF7-2871-D6605147F05E}"/>
          </ac:spMkLst>
        </pc:spChg>
        <pc:spChg chg="add mod">
          <ac:chgData name="Tiffany Whitelaw" userId="3038c3bd-907a-4d61-ae96-ac6e4c9391c5" providerId="ADAL" clId="{75001D02-2740-47FF-8E64-CABCF1B15A1B}" dt="2025-02-20T05:59:32.475" v="3436" actId="120"/>
          <ac:spMkLst>
            <pc:docMk/>
            <pc:sldMk cId="1598490693" sldId="306"/>
            <ac:spMk id="19" creationId="{A193D0BC-A6CA-0D7B-8182-B51804DA4BD8}"/>
          </ac:spMkLst>
        </pc:spChg>
        <pc:spChg chg="add mod">
          <ac:chgData name="Tiffany Whitelaw" userId="3038c3bd-907a-4d61-ae96-ac6e4c9391c5" providerId="ADAL" clId="{75001D02-2740-47FF-8E64-CABCF1B15A1B}" dt="2025-02-20T05:59:36.071" v="3437" actId="120"/>
          <ac:spMkLst>
            <pc:docMk/>
            <pc:sldMk cId="1598490693" sldId="306"/>
            <ac:spMk id="20" creationId="{2DCAC5DF-D2E0-8376-D1FC-ADF61E1DAC4A}"/>
          </ac:spMkLst>
        </pc:spChg>
        <pc:picChg chg="add mod ord">
          <ac:chgData name="Tiffany Whitelaw" userId="3038c3bd-907a-4d61-ae96-ac6e4c9391c5" providerId="ADAL" clId="{75001D02-2740-47FF-8E64-CABCF1B15A1B}" dt="2025-02-24T03:47:20.970" v="6158" actId="1076"/>
          <ac:picMkLst>
            <pc:docMk/>
            <pc:sldMk cId="1598490693" sldId="306"/>
            <ac:picMk id="5" creationId="{A25E1641-26AB-9F98-748C-BB2204BBFE97}"/>
          </ac:picMkLst>
        </pc:picChg>
        <pc:picChg chg="add mod">
          <ac:chgData name="Tiffany Whitelaw" userId="3038c3bd-907a-4d61-ae96-ac6e4c9391c5" providerId="ADAL" clId="{75001D02-2740-47FF-8E64-CABCF1B15A1B}" dt="2025-02-24T03:47:24.084" v="6159" actId="1076"/>
          <ac:picMkLst>
            <pc:docMk/>
            <pc:sldMk cId="1598490693" sldId="306"/>
            <ac:picMk id="11" creationId="{71B9484D-45A3-69E4-6736-2F2020DF3893}"/>
          </ac:picMkLst>
        </pc:picChg>
        <pc:picChg chg="add mod">
          <ac:chgData name="Tiffany Whitelaw" userId="3038c3bd-907a-4d61-ae96-ac6e4c9391c5" providerId="ADAL" clId="{75001D02-2740-47FF-8E64-CABCF1B15A1B}" dt="2025-02-24T03:47:29.747" v="6161" actId="1076"/>
          <ac:picMkLst>
            <pc:docMk/>
            <pc:sldMk cId="1598490693" sldId="306"/>
            <ac:picMk id="13" creationId="{F8CAE150-8473-6CDB-2C38-A4D96253F3F6}"/>
          </ac:picMkLst>
        </pc:picChg>
        <pc:picChg chg="add mod">
          <ac:chgData name="Tiffany Whitelaw" userId="3038c3bd-907a-4d61-ae96-ac6e4c9391c5" providerId="ADAL" clId="{75001D02-2740-47FF-8E64-CABCF1B15A1B}" dt="2025-02-24T03:47:37.397" v="6163" actId="1076"/>
          <ac:picMkLst>
            <pc:docMk/>
            <pc:sldMk cId="1598490693" sldId="306"/>
            <ac:picMk id="15" creationId="{6C5A0B05-DCD5-4454-1433-4FC1C21C1807}"/>
          </ac:picMkLst>
        </pc:picChg>
        <pc:picChg chg="add mod">
          <ac:chgData name="Tiffany Whitelaw" userId="3038c3bd-907a-4d61-ae96-ac6e4c9391c5" providerId="ADAL" clId="{75001D02-2740-47FF-8E64-CABCF1B15A1B}" dt="2025-02-20T05:49:57.823" v="3347" actId="14100"/>
          <ac:picMkLst>
            <pc:docMk/>
            <pc:sldMk cId="1598490693" sldId="306"/>
            <ac:picMk id="21" creationId="{F75EC73B-2C84-A372-7E8B-F1519BCF0338}"/>
          </ac:picMkLst>
        </pc:picChg>
      </pc:sldChg>
      <pc:sldChg chg="addSp delSp modSp add mod ord">
        <pc:chgData name="Tiffany Whitelaw" userId="3038c3bd-907a-4d61-ae96-ac6e4c9391c5" providerId="ADAL" clId="{75001D02-2740-47FF-8E64-CABCF1B15A1B}" dt="2025-02-20T23:31:04.339" v="4244" actId="20577"/>
        <pc:sldMkLst>
          <pc:docMk/>
          <pc:sldMk cId="1463306340" sldId="307"/>
        </pc:sldMkLst>
        <pc:spChg chg="mod">
          <ac:chgData name="Tiffany Whitelaw" userId="3038c3bd-907a-4d61-ae96-ac6e4c9391c5" providerId="ADAL" clId="{75001D02-2740-47FF-8E64-CABCF1B15A1B}" dt="2025-02-20T02:39:46.562" v="2587" actId="20577"/>
          <ac:spMkLst>
            <pc:docMk/>
            <pc:sldMk cId="1463306340" sldId="307"/>
            <ac:spMk id="2" creationId="{09D259AF-38CB-B075-991C-28DCA55178FE}"/>
          </ac:spMkLst>
        </pc:spChg>
        <pc:spChg chg="add mod">
          <ac:chgData name="Tiffany Whitelaw" userId="3038c3bd-907a-4d61-ae96-ac6e4c9391c5" providerId="ADAL" clId="{75001D02-2740-47FF-8E64-CABCF1B15A1B}" dt="2025-02-20T05:59:15.580" v="3433" actId="1076"/>
          <ac:spMkLst>
            <pc:docMk/>
            <pc:sldMk cId="1463306340" sldId="307"/>
            <ac:spMk id="17" creationId="{CF45BE72-B053-892F-EAF3-4CBD32857E77}"/>
          </ac:spMkLst>
        </pc:spChg>
        <pc:spChg chg="add mod">
          <ac:chgData name="Tiffany Whitelaw" userId="3038c3bd-907a-4d61-ae96-ac6e4c9391c5" providerId="ADAL" clId="{75001D02-2740-47FF-8E64-CABCF1B15A1B}" dt="2025-02-20T23:31:04.339" v="4244" actId="20577"/>
          <ac:spMkLst>
            <pc:docMk/>
            <pc:sldMk cId="1463306340" sldId="307"/>
            <ac:spMk id="18" creationId="{EF83DEAA-9713-C3F5-3774-4B4B3498A207}"/>
          </ac:spMkLst>
        </pc:spChg>
        <pc:spChg chg="add mod">
          <ac:chgData name="Tiffany Whitelaw" userId="3038c3bd-907a-4d61-ae96-ac6e4c9391c5" providerId="ADAL" clId="{75001D02-2740-47FF-8E64-CABCF1B15A1B}" dt="2025-02-20T05:57:46.427" v="3425" actId="1076"/>
          <ac:spMkLst>
            <pc:docMk/>
            <pc:sldMk cId="1463306340" sldId="307"/>
            <ac:spMk id="19" creationId="{9C053ED2-FEE7-2238-A8AE-2E73728E09C3}"/>
          </ac:spMkLst>
        </pc:spChg>
        <pc:picChg chg="add mod">
          <ac:chgData name="Tiffany Whitelaw" userId="3038c3bd-907a-4d61-ae96-ac6e4c9391c5" providerId="ADAL" clId="{75001D02-2740-47FF-8E64-CABCF1B15A1B}" dt="2025-02-20T05:58:35.750" v="3430"/>
          <ac:picMkLst>
            <pc:docMk/>
            <pc:sldMk cId="1463306340" sldId="307"/>
            <ac:picMk id="10" creationId="{40A723A3-9409-F619-CB42-6AFF48B25F38}"/>
          </ac:picMkLst>
        </pc:picChg>
        <pc:picChg chg="add mod modCrop">
          <ac:chgData name="Tiffany Whitelaw" userId="3038c3bd-907a-4d61-ae96-ac6e4c9391c5" providerId="ADAL" clId="{75001D02-2740-47FF-8E64-CABCF1B15A1B}" dt="2025-02-20T05:58:57.050" v="3431"/>
          <ac:picMkLst>
            <pc:docMk/>
            <pc:sldMk cId="1463306340" sldId="307"/>
            <ac:picMk id="14" creationId="{157ABDC2-2D5D-F5EB-4365-3D81A760AD0D}"/>
          </ac:picMkLst>
        </pc:picChg>
        <pc:picChg chg="add mod">
          <ac:chgData name="Tiffany Whitelaw" userId="3038c3bd-907a-4d61-ae96-ac6e4c9391c5" providerId="ADAL" clId="{75001D02-2740-47FF-8E64-CABCF1B15A1B}" dt="2025-02-20T05:58:06.388" v="3429" actId="1076"/>
          <ac:picMkLst>
            <pc:docMk/>
            <pc:sldMk cId="1463306340" sldId="307"/>
            <ac:picMk id="20" creationId="{98F8E23B-0D04-C53E-9927-8A13F02BB652}"/>
          </ac:picMkLst>
        </pc:picChg>
      </pc:sldChg>
      <pc:sldChg chg="addSp delSp modSp add mod ord modNotesTx">
        <pc:chgData name="Tiffany Whitelaw" userId="3038c3bd-907a-4d61-ae96-ac6e4c9391c5" providerId="ADAL" clId="{75001D02-2740-47FF-8E64-CABCF1B15A1B}" dt="2025-02-25T02:07:33.577" v="6500" actId="113"/>
        <pc:sldMkLst>
          <pc:docMk/>
          <pc:sldMk cId="2709243938" sldId="308"/>
        </pc:sldMkLst>
        <pc:spChg chg="mod">
          <ac:chgData name="Tiffany Whitelaw" userId="3038c3bd-907a-4d61-ae96-ac6e4c9391c5" providerId="ADAL" clId="{75001D02-2740-47FF-8E64-CABCF1B15A1B}" dt="2025-02-20T02:45:35.686" v="2698" actId="20577"/>
          <ac:spMkLst>
            <pc:docMk/>
            <pc:sldMk cId="2709243938" sldId="308"/>
            <ac:spMk id="2" creationId="{FDC01EC2-7EA5-EE85-82FE-B98CCD63E9A1}"/>
          </ac:spMkLst>
        </pc:spChg>
        <pc:spChg chg="add mod">
          <ac:chgData name="Tiffany Whitelaw" userId="3038c3bd-907a-4d61-ae96-ac6e4c9391c5" providerId="ADAL" clId="{75001D02-2740-47FF-8E64-CABCF1B15A1B}" dt="2025-02-20T23:31:50.962" v="4258" actId="255"/>
          <ac:spMkLst>
            <pc:docMk/>
            <pc:sldMk cId="2709243938" sldId="308"/>
            <ac:spMk id="12" creationId="{53BC862D-5D0A-117A-766D-E1C0A565A771}"/>
          </ac:spMkLst>
        </pc:spChg>
        <pc:spChg chg="add mod">
          <ac:chgData name="Tiffany Whitelaw" userId="3038c3bd-907a-4d61-ae96-ac6e4c9391c5" providerId="ADAL" clId="{75001D02-2740-47FF-8E64-CABCF1B15A1B}" dt="2025-02-24T03:45:53.577" v="6149" actId="1076"/>
          <ac:spMkLst>
            <pc:docMk/>
            <pc:sldMk cId="2709243938" sldId="308"/>
            <ac:spMk id="13" creationId="{E7C071AE-908B-56DB-5E29-3166965FFADC}"/>
          </ac:spMkLst>
        </pc:spChg>
        <pc:spChg chg="add mod">
          <ac:chgData name="Tiffany Whitelaw" userId="3038c3bd-907a-4d61-ae96-ac6e4c9391c5" providerId="ADAL" clId="{75001D02-2740-47FF-8E64-CABCF1B15A1B}" dt="2025-02-20T23:31:42.791" v="4257" actId="255"/>
          <ac:spMkLst>
            <pc:docMk/>
            <pc:sldMk cId="2709243938" sldId="308"/>
            <ac:spMk id="15" creationId="{9392598D-D152-B7A3-3767-401C65772F8F}"/>
          </ac:spMkLst>
        </pc:spChg>
        <pc:spChg chg="mod">
          <ac:chgData name="Tiffany Whitelaw" userId="3038c3bd-907a-4d61-ae96-ac6e4c9391c5" providerId="ADAL" clId="{75001D02-2740-47FF-8E64-CABCF1B15A1B}" dt="2025-02-24T03:47:00.472" v="6156" actId="114"/>
          <ac:spMkLst>
            <pc:docMk/>
            <pc:sldMk cId="2709243938" sldId="308"/>
            <ac:spMk id="17" creationId="{67D32803-4100-3525-B6B5-0639656D51C5}"/>
          </ac:spMkLst>
        </pc:spChg>
        <pc:picChg chg="add mod">
          <ac:chgData name="Tiffany Whitelaw" userId="3038c3bd-907a-4d61-ae96-ac6e4c9391c5" providerId="ADAL" clId="{75001D02-2740-47FF-8E64-CABCF1B15A1B}" dt="2025-02-24T03:46:06.743" v="6152" actId="1076"/>
          <ac:picMkLst>
            <pc:docMk/>
            <pc:sldMk cId="2709243938" sldId="308"/>
            <ac:picMk id="4" creationId="{12207467-8F37-5D9E-045D-4FDEC5027FBB}"/>
          </ac:picMkLst>
        </pc:picChg>
        <pc:picChg chg="add mod">
          <ac:chgData name="Tiffany Whitelaw" userId="3038c3bd-907a-4d61-ae96-ac6e4c9391c5" providerId="ADAL" clId="{75001D02-2740-47FF-8E64-CABCF1B15A1B}" dt="2025-02-24T03:45:58.416" v="6151" actId="1076"/>
          <ac:picMkLst>
            <pc:docMk/>
            <pc:sldMk cId="2709243938" sldId="308"/>
            <ac:picMk id="7" creationId="{9EFD8004-1D5C-ADBD-1066-805617D4BA2F}"/>
          </ac:picMkLst>
        </pc:picChg>
        <pc:picChg chg="add mod">
          <ac:chgData name="Tiffany Whitelaw" userId="3038c3bd-907a-4d61-ae96-ac6e4c9391c5" providerId="ADAL" clId="{75001D02-2740-47FF-8E64-CABCF1B15A1B}" dt="2025-02-20T06:03:33.849" v="3506"/>
          <ac:picMkLst>
            <pc:docMk/>
            <pc:sldMk cId="2709243938" sldId="308"/>
            <ac:picMk id="9" creationId="{ACFBD827-AC67-7D76-17A2-8BFA5A05820A}"/>
          </ac:picMkLst>
        </pc:picChg>
      </pc:sldChg>
      <pc:sldChg chg="addSp delSp modSp add mod ord modNotesTx">
        <pc:chgData name="Tiffany Whitelaw" userId="3038c3bd-907a-4d61-ae96-ac6e4c9391c5" providerId="ADAL" clId="{75001D02-2740-47FF-8E64-CABCF1B15A1B}" dt="2025-02-25T04:38:30.667" v="7576" actId="20577"/>
        <pc:sldMkLst>
          <pc:docMk/>
          <pc:sldMk cId="2513394343" sldId="309"/>
        </pc:sldMkLst>
        <pc:spChg chg="mod">
          <ac:chgData name="Tiffany Whitelaw" userId="3038c3bd-907a-4d61-ae96-ac6e4c9391c5" providerId="ADAL" clId="{75001D02-2740-47FF-8E64-CABCF1B15A1B}" dt="2025-02-20T03:01:49.435" v="2934" actId="20577"/>
          <ac:spMkLst>
            <pc:docMk/>
            <pc:sldMk cId="2513394343" sldId="309"/>
            <ac:spMk id="2" creationId="{943C5512-C451-B52B-89EA-C8CEB0D742E2}"/>
          </ac:spMkLst>
        </pc:spChg>
        <pc:spChg chg="add mod">
          <ac:chgData name="Tiffany Whitelaw" userId="3038c3bd-907a-4d61-ae96-ac6e4c9391c5" providerId="ADAL" clId="{75001D02-2740-47FF-8E64-CABCF1B15A1B}" dt="2025-02-25T04:38:30.667" v="7576" actId="20577"/>
          <ac:spMkLst>
            <pc:docMk/>
            <pc:sldMk cId="2513394343" sldId="309"/>
            <ac:spMk id="10" creationId="{ABAE634D-1976-803A-AF91-B92F2D6E0F1F}"/>
          </ac:spMkLst>
        </pc:spChg>
        <pc:spChg chg="mod">
          <ac:chgData name="Tiffany Whitelaw" userId="3038c3bd-907a-4d61-ae96-ac6e4c9391c5" providerId="ADAL" clId="{75001D02-2740-47FF-8E64-CABCF1B15A1B}" dt="2025-02-20T06:04:28.478" v="3515" actId="114"/>
          <ac:spMkLst>
            <pc:docMk/>
            <pc:sldMk cId="2513394343" sldId="309"/>
            <ac:spMk id="17" creationId="{B22D18CE-F0EF-2B28-BA00-A902A5851EEC}"/>
          </ac:spMkLst>
        </pc:spChg>
        <pc:picChg chg="add mod">
          <ac:chgData name="Tiffany Whitelaw" userId="3038c3bd-907a-4d61-ae96-ac6e4c9391c5" providerId="ADAL" clId="{75001D02-2740-47FF-8E64-CABCF1B15A1B}" dt="2025-02-20T06:07:27.150" v="3551"/>
          <ac:picMkLst>
            <pc:docMk/>
            <pc:sldMk cId="2513394343" sldId="309"/>
            <ac:picMk id="5" creationId="{460E8D04-0323-CDDD-D7D0-B0E7531925B4}"/>
          </ac:picMkLst>
        </pc:picChg>
        <pc:picChg chg="add mod">
          <ac:chgData name="Tiffany Whitelaw" userId="3038c3bd-907a-4d61-ae96-ac6e4c9391c5" providerId="ADAL" clId="{75001D02-2740-47FF-8E64-CABCF1B15A1B}" dt="2025-02-20T06:06:43.124" v="3545" actId="1076"/>
          <ac:picMkLst>
            <pc:docMk/>
            <pc:sldMk cId="2513394343" sldId="309"/>
            <ac:picMk id="8" creationId="{8F265C57-F46E-A327-8FCF-83A650C8C7D0}"/>
          </ac:picMkLst>
        </pc:picChg>
      </pc:sldChg>
      <pc:sldChg chg="addSp delSp modSp add mod ord modNotesTx">
        <pc:chgData name="Tiffany Whitelaw" userId="3038c3bd-907a-4d61-ae96-ac6e4c9391c5" providerId="ADAL" clId="{75001D02-2740-47FF-8E64-CABCF1B15A1B}" dt="2025-02-25T04:40:10.855" v="7578" actId="207"/>
        <pc:sldMkLst>
          <pc:docMk/>
          <pc:sldMk cId="956616526" sldId="310"/>
        </pc:sldMkLst>
        <pc:spChg chg="mod">
          <ac:chgData name="Tiffany Whitelaw" userId="3038c3bd-907a-4d61-ae96-ac6e4c9391c5" providerId="ADAL" clId="{75001D02-2740-47FF-8E64-CABCF1B15A1B}" dt="2025-02-20T02:52:41.717" v="2814" actId="20577"/>
          <ac:spMkLst>
            <pc:docMk/>
            <pc:sldMk cId="956616526" sldId="310"/>
            <ac:spMk id="2" creationId="{C2E9AE8A-0DEC-DA8C-6BE2-7815BC73E1F8}"/>
          </ac:spMkLst>
        </pc:spChg>
        <pc:spChg chg="add mod">
          <ac:chgData name="Tiffany Whitelaw" userId="3038c3bd-907a-4d61-ae96-ac6e4c9391c5" providerId="ADAL" clId="{75001D02-2740-47FF-8E64-CABCF1B15A1B}" dt="2025-02-20T06:12:51.666" v="3603" actId="2711"/>
          <ac:spMkLst>
            <pc:docMk/>
            <pc:sldMk cId="956616526" sldId="310"/>
            <ac:spMk id="16" creationId="{4A874A97-DEED-E177-17FA-E75B9AA88885}"/>
          </ac:spMkLst>
        </pc:spChg>
        <pc:spChg chg="mod">
          <ac:chgData name="Tiffany Whitelaw" userId="3038c3bd-907a-4d61-ae96-ac6e4c9391c5" providerId="ADAL" clId="{75001D02-2740-47FF-8E64-CABCF1B15A1B}" dt="2025-02-20T06:08:13.631" v="3556" actId="1076"/>
          <ac:spMkLst>
            <pc:docMk/>
            <pc:sldMk cId="956616526" sldId="310"/>
            <ac:spMk id="17" creationId="{F0683625-5EC3-3E5A-C6E5-66BCCCE7D0BC}"/>
          </ac:spMkLst>
        </pc:spChg>
        <pc:spChg chg="add mod">
          <ac:chgData name="Tiffany Whitelaw" userId="3038c3bd-907a-4d61-ae96-ac6e4c9391c5" providerId="ADAL" clId="{75001D02-2740-47FF-8E64-CABCF1B15A1B}" dt="2025-02-20T06:15:59.100" v="3637" actId="20577"/>
          <ac:spMkLst>
            <pc:docMk/>
            <pc:sldMk cId="956616526" sldId="310"/>
            <ac:spMk id="18" creationId="{C6C574CE-808A-C58D-416B-E3D5F711ED81}"/>
          </ac:spMkLst>
        </pc:spChg>
        <pc:spChg chg="add mod">
          <ac:chgData name="Tiffany Whitelaw" userId="3038c3bd-907a-4d61-ae96-ac6e4c9391c5" providerId="ADAL" clId="{75001D02-2740-47FF-8E64-CABCF1B15A1B}" dt="2025-02-25T04:40:10.855" v="7578" actId="207"/>
          <ac:spMkLst>
            <pc:docMk/>
            <pc:sldMk cId="956616526" sldId="310"/>
            <ac:spMk id="19" creationId="{C2A8311A-7C2B-36DE-7A30-1B320416C82B}"/>
          </ac:spMkLst>
        </pc:spChg>
        <pc:spChg chg="add mod">
          <ac:chgData name="Tiffany Whitelaw" userId="3038c3bd-907a-4d61-ae96-ac6e4c9391c5" providerId="ADAL" clId="{75001D02-2740-47FF-8E64-CABCF1B15A1B}" dt="2025-02-20T06:16:30.115" v="3645" actId="20577"/>
          <ac:spMkLst>
            <pc:docMk/>
            <pc:sldMk cId="956616526" sldId="310"/>
            <ac:spMk id="24" creationId="{1611D2DB-54DD-FF27-BCD0-551006980AA2}"/>
          </ac:spMkLst>
        </pc:spChg>
        <pc:spChg chg="add mod">
          <ac:chgData name="Tiffany Whitelaw" userId="3038c3bd-907a-4d61-ae96-ac6e4c9391c5" providerId="ADAL" clId="{75001D02-2740-47FF-8E64-CABCF1B15A1B}" dt="2025-02-20T23:32:18.962" v="4262" actId="122"/>
          <ac:spMkLst>
            <pc:docMk/>
            <pc:sldMk cId="956616526" sldId="310"/>
            <ac:spMk id="26" creationId="{BC245654-3130-E05A-E2A1-36104E6E8A21}"/>
          </ac:spMkLst>
        </pc:spChg>
        <pc:picChg chg="add mod">
          <ac:chgData name="Tiffany Whitelaw" userId="3038c3bd-907a-4d61-ae96-ac6e4c9391c5" providerId="ADAL" clId="{75001D02-2740-47FF-8E64-CABCF1B15A1B}" dt="2025-02-20T06:19:09.976" v="3677"/>
          <ac:picMkLst>
            <pc:docMk/>
            <pc:sldMk cId="956616526" sldId="310"/>
            <ac:picMk id="4" creationId="{8DB9E5A5-20C3-901F-C9B7-9E1B0FB84A31}"/>
          </ac:picMkLst>
        </pc:picChg>
        <pc:picChg chg="add mod">
          <ac:chgData name="Tiffany Whitelaw" userId="3038c3bd-907a-4d61-ae96-ac6e4c9391c5" providerId="ADAL" clId="{75001D02-2740-47FF-8E64-CABCF1B15A1B}" dt="2025-02-24T03:46:34.155" v="6154" actId="1076"/>
          <ac:picMkLst>
            <pc:docMk/>
            <pc:sldMk cId="956616526" sldId="310"/>
            <ac:picMk id="8" creationId="{CF105D26-332A-BF14-48C8-E0458DA7C933}"/>
          </ac:picMkLst>
        </pc:picChg>
        <pc:picChg chg="add mod">
          <ac:chgData name="Tiffany Whitelaw" userId="3038c3bd-907a-4d61-ae96-ac6e4c9391c5" providerId="ADAL" clId="{75001D02-2740-47FF-8E64-CABCF1B15A1B}" dt="2025-02-25T04:39:45.284" v="7577"/>
          <ac:picMkLst>
            <pc:docMk/>
            <pc:sldMk cId="956616526" sldId="310"/>
            <ac:picMk id="10" creationId="{A8F5F631-F75F-079A-532D-BD82BDCF500E}"/>
          </ac:picMkLst>
        </pc:picChg>
        <pc:picChg chg="add mod">
          <ac:chgData name="Tiffany Whitelaw" userId="3038c3bd-907a-4d61-ae96-ac6e4c9391c5" providerId="ADAL" clId="{75001D02-2740-47FF-8E64-CABCF1B15A1B}" dt="2025-02-24T03:46:38.431" v="6155" actId="1076"/>
          <ac:picMkLst>
            <pc:docMk/>
            <pc:sldMk cId="956616526" sldId="310"/>
            <ac:picMk id="14" creationId="{85BDC129-0AB7-0BB7-DDC6-E61AABDD8984}"/>
          </ac:picMkLst>
        </pc:picChg>
      </pc:sldChg>
      <pc:sldChg chg="addSp delSp modSp add mod ord">
        <pc:chgData name="Tiffany Whitelaw" userId="3038c3bd-907a-4d61-ae96-ac6e4c9391c5" providerId="ADAL" clId="{75001D02-2740-47FF-8E64-CABCF1B15A1B}" dt="2025-02-25T23:59:50.115" v="7592" actId="1076"/>
        <pc:sldMkLst>
          <pc:docMk/>
          <pc:sldMk cId="463934721" sldId="311"/>
        </pc:sldMkLst>
        <pc:spChg chg="mod">
          <ac:chgData name="Tiffany Whitelaw" userId="3038c3bd-907a-4d61-ae96-ac6e4c9391c5" providerId="ADAL" clId="{75001D02-2740-47FF-8E64-CABCF1B15A1B}" dt="2025-02-24T00:42:56.648" v="5355" actId="20577"/>
          <ac:spMkLst>
            <pc:docMk/>
            <pc:sldMk cId="463934721" sldId="311"/>
            <ac:spMk id="2" creationId="{8730C741-6344-7B67-5749-581D48068C6E}"/>
          </ac:spMkLst>
        </pc:spChg>
        <pc:spChg chg="add mod">
          <ac:chgData name="Tiffany Whitelaw" userId="3038c3bd-907a-4d61-ae96-ac6e4c9391c5" providerId="ADAL" clId="{75001D02-2740-47FF-8E64-CABCF1B15A1B}" dt="2025-02-24T01:54:15.215" v="5768" actId="1076"/>
          <ac:spMkLst>
            <pc:docMk/>
            <pc:sldMk cId="463934721" sldId="311"/>
            <ac:spMk id="15" creationId="{9473BA87-D2F6-BFAD-CDB9-5B0D79519374}"/>
          </ac:spMkLst>
        </pc:spChg>
        <pc:spChg chg="mod">
          <ac:chgData name="Tiffany Whitelaw" userId="3038c3bd-907a-4d61-ae96-ac6e4c9391c5" providerId="ADAL" clId="{75001D02-2740-47FF-8E64-CABCF1B15A1B}" dt="2025-02-24T01:49:32.145" v="5715" actId="114"/>
          <ac:spMkLst>
            <pc:docMk/>
            <pc:sldMk cId="463934721" sldId="311"/>
            <ac:spMk id="17" creationId="{3BFBCBB1-348D-FE70-0416-98E772481A93}"/>
          </ac:spMkLst>
        </pc:spChg>
        <pc:picChg chg="add mod modCrop">
          <ac:chgData name="Tiffany Whitelaw" userId="3038c3bd-907a-4d61-ae96-ac6e4c9391c5" providerId="ADAL" clId="{75001D02-2740-47FF-8E64-CABCF1B15A1B}" dt="2025-02-25T23:59:50.115" v="7592" actId="1076"/>
          <ac:picMkLst>
            <pc:docMk/>
            <pc:sldMk cId="463934721" sldId="311"/>
            <ac:picMk id="4" creationId="{B9B1786C-EAE7-C36F-6EC0-D68F2508F654}"/>
          </ac:picMkLst>
        </pc:picChg>
        <pc:picChg chg="add mod">
          <ac:chgData name="Tiffany Whitelaw" userId="3038c3bd-907a-4d61-ae96-ac6e4c9391c5" providerId="ADAL" clId="{75001D02-2740-47FF-8E64-CABCF1B15A1B}" dt="2025-02-24T01:54:12.881" v="5767" actId="1076"/>
          <ac:picMkLst>
            <pc:docMk/>
            <pc:sldMk cId="463934721" sldId="311"/>
            <ac:picMk id="20" creationId="{3CC05AFF-94F7-215C-A5D1-81C0C0EA94AD}"/>
          </ac:picMkLst>
        </pc:picChg>
      </pc:sldChg>
      <pc:sldChg chg="addSp delSp modSp add del mod modNotesTx">
        <pc:chgData name="Tiffany Whitelaw" userId="3038c3bd-907a-4d61-ae96-ac6e4c9391c5" providerId="ADAL" clId="{75001D02-2740-47FF-8E64-CABCF1B15A1B}" dt="2025-03-24T00:47:17.319" v="7627" actId="2696"/>
        <pc:sldMkLst>
          <pc:docMk/>
          <pc:sldMk cId="439326869" sldId="312"/>
        </pc:sldMkLst>
      </pc:sldChg>
      <pc:sldChg chg="add del">
        <pc:chgData name="Tiffany Whitelaw" userId="3038c3bd-907a-4d61-ae96-ac6e4c9391c5" providerId="ADAL" clId="{75001D02-2740-47FF-8E64-CABCF1B15A1B}" dt="2025-02-20T05:40:50.534" v="3240" actId="2696"/>
        <pc:sldMkLst>
          <pc:docMk/>
          <pc:sldMk cId="2154049228" sldId="312"/>
        </pc:sldMkLst>
      </pc:sldChg>
      <pc:sldChg chg="addSp delSp modSp new mod ord modNotesTx">
        <pc:chgData name="Tiffany Whitelaw" userId="3038c3bd-907a-4d61-ae96-ac6e4c9391c5" providerId="ADAL" clId="{75001D02-2740-47FF-8E64-CABCF1B15A1B}" dt="2025-02-24T03:52:37.571" v="6224" actId="313"/>
        <pc:sldMkLst>
          <pc:docMk/>
          <pc:sldMk cId="4256084405" sldId="313"/>
        </pc:sldMkLst>
        <pc:spChg chg="mod">
          <ac:chgData name="Tiffany Whitelaw" userId="3038c3bd-907a-4d61-ae96-ac6e4c9391c5" providerId="ADAL" clId="{75001D02-2740-47FF-8E64-CABCF1B15A1B}" dt="2025-02-21T00:22:20.295" v="5220" actId="255"/>
          <ac:spMkLst>
            <pc:docMk/>
            <pc:sldMk cId="4256084405" sldId="313"/>
            <ac:spMk id="2" creationId="{10988536-2F42-9874-1538-B1687ECF4F58}"/>
          </ac:spMkLst>
        </pc:spChg>
        <pc:spChg chg="mod">
          <ac:chgData name="Tiffany Whitelaw" userId="3038c3bd-907a-4d61-ae96-ac6e4c9391c5" providerId="ADAL" clId="{75001D02-2740-47FF-8E64-CABCF1B15A1B}" dt="2025-02-24T03:51:46.149" v="6215" actId="27636"/>
          <ac:spMkLst>
            <pc:docMk/>
            <pc:sldMk cId="4256084405" sldId="313"/>
            <ac:spMk id="3" creationId="{D21876B5-6945-9D8F-98D7-2ABB795F28C2}"/>
          </ac:spMkLst>
        </pc:spChg>
        <pc:spChg chg="add mod">
          <ac:chgData name="Tiffany Whitelaw" userId="3038c3bd-907a-4d61-ae96-ac6e4c9391c5" providerId="ADAL" clId="{75001D02-2740-47FF-8E64-CABCF1B15A1B}" dt="2025-02-24T03:52:24.167" v="6223" actId="1076"/>
          <ac:spMkLst>
            <pc:docMk/>
            <pc:sldMk cId="4256084405" sldId="313"/>
            <ac:spMk id="7" creationId="{064BD778-9D08-8999-A740-915B180A3DA7}"/>
          </ac:spMkLst>
        </pc:spChg>
        <pc:picChg chg="add mod">
          <ac:chgData name="Tiffany Whitelaw" userId="3038c3bd-907a-4d61-ae96-ac6e4c9391c5" providerId="ADAL" clId="{75001D02-2740-47FF-8E64-CABCF1B15A1B}" dt="2025-02-24T03:52:17.986" v="6222" actId="14100"/>
          <ac:picMkLst>
            <pc:docMk/>
            <pc:sldMk cId="4256084405" sldId="313"/>
            <ac:picMk id="5" creationId="{9EA74DDD-40C4-1DC6-E720-1086DD057B68}"/>
          </ac:picMkLst>
        </pc:picChg>
      </pc:sldChg>
      <pc:sldChg chg="addSp delSp modSp add mod">
        <pc:chgData name="Tiffany Whitelaw" userId="3038c3bd-907a-4d61-ae96-ac6e4c9391c5" providerId="ADAL" clId="{75001D02-2740-47FF-8E64-CABCF1B15A1B}" dt="2025-02-24T00:40:02.874" v="5286" actId="27614"/>
        <pc:sldMkLst>
          <pc:docMk/>
          <pc:sldMk cId="536734863" sldId="314"/>
        </pc:sldMkLst>
        <pc:spChg chg="mod">
          <ac:chgData name="Tiffany Whitelaw" userId="3038c3bd-907a-4d61-ae96-ac6e4c9391c5" providerId="ADAL" clId="{75001D02-2740-47FF-8E64-CABCF1B15A1B}" dt="2025-02-24T00:38:39.278" v="5283" actId="20577"/>
          <ac:spMkLst>
            <pc:docMk/>
            <pc:sldMk cId="536734863" sldId="314"/>
            <ac:spMk id="3" creationId="{504AA426-AA50-1326-05FC-CB698885129F}"/>
          </ac:spMkLst>
        </pc:spChg>
        <pc:picChg chg="add mod">
          <ac:chgData name="Tiffany Whitelaw" userId="3038c3bd-907a-4d61-ae96-ac6e4c9391c5" providerId="ADAL" clId="{75001D02-2740-47FF-8E64-CABCF1B15A1B}" dt="2025-02-24T00:40:02.874" v="5286" actId="27614"/>
          <ac:picMkLst>
            <pc:docMk/>
            <pc:sldMk cId="536734863" sldId="314"/>
            <ac:picMk id="9" creationId="{D12D62F4-8107-5B8A-4C92-FB70261B730E}"/>
          </ac:picMkLst>
        </pc:picChg>
      </pc:sldChg>
      <pc:sldChg chg="modSp add mod modNotesTx">
        <pc:chgData name="Tiffany Whitelaw" userId="3038c3bd-907a-4d61-ae96-ac6e4c9391c5" providerId="ADAL" clId="{75001D02-2740-47FF-8E64-CABCF1B15A1B}" dt="2025-02-24T02:17:52.786" v="6027"/>
        <pc:sldMkLst>
          <pc:docMk/>
          <pc:sldMk cId="3479047430" sldId="315"/>
        </pc:sldMkLst>
        <pc:spChg chg="mod">
          <ac:chgData name="Tiffany Whitelaw" userId="3038c3bd-907a-4d61-ae96-ac6e4c9391c5" providerId="ADAL" clId="{75001D02-2740-47FF-8E64-CABCF1B15A1B}" dt="2025-02-24T02:12:24.774" v="5957" actId="948"/>
          <ac:spMkLst>
            <pc:docMk/>
            <pc:sldMk cId="3479047430" sldId="315"/>
            <ac:spMk id="8" creationId="{12AF35C8-3C03-8F83-D848-EDB6D0E86860}"/>
          </ac:spMkLst>
        </pc:spChg>
        <pc:spChg chg="mod">
          <ac:chgData name="Tiffany Whitelaw" userId="3038c3bd-907a-4d61-ae96-ac6e4c9391c5" providerId="ADAL" clId="{75001D02-2740-47FF-8E64-CABCF1B15A1B}" dt="2025-02-24T02:16:08.792" v="6024" actId="20577"/>
          <ac:spMkLst>
            <pc:docMk/>
            <pc:sldMk cId="3479047430" sldId="315"/>
            <ac:spMk id="15" creationId="{459242B1-DEEB-A665-19D0-B53FE98C84F5}"/>
          </ac:spMkLst>
        </pc:spChg>
        <pc:spChg chg="mod">
          <ac:chgData name="Tiffany Whitelaw" userId="3038c3bd-907a-4d61-ae96-ac6e4c9391c5" providerId="ADAL" clId="{75001D02-2740-47FF-8E64-CABCF1B15A1B}" dt="2025-02-24T02:14:38.182" v="5987" actId="20577"/>
          <ac:spMkLst>
            <pc:docMk/>
            <pc:sldMk cId="3479047430" sldId="315"/>
            <ac:spMk id="16" creationId="{51C4B852-3C7B-28DE-90D6-39662A34E245}"/>
          </ac:spMkLst>
        </pc:spChg>
        <pc:spChg chg="mod">
          <ac:chgData name="Tiffany Whitelaw" userId="3038c3bd-907a-4d61-ae96-ac6e4c9391c5" providerId="ADAL" clId="{75001D02-2740-47FF-8E64-CABCF1B15A1B}" dt="2025-02-24T01:54:32.052" v="5769" actId="20577"/>
          <ac:spMkLst>
            <pc:docMk/>
            <pc:sldMk cId="3479047430" sldId="315"/>
            <ac:spMk id="17" creationId="{18DEC607-D373-31C6-C211-2825E872596D}"/>
          </ac:spMkLst>
        </pc:spChg>
        <pc:picChg chg="mod">
          <ac:chgData name="Tiffany Whitelaw" userId="3038c3bd-907a-4d61-ae96-ac6e4c9391c5" providerId="ADAL" clId="{75001D02-2740-47FF-8E64-CABCF1B15A1B}" dt="2025-02-24T02:16:44.864" v="6025"/>
          <ac:picMkLst>
            <pc:docMk/>
            <pc:sldMk cId="3479047430" sldId="315"/>
            <ac:picMk id="5" creationId="{C4ED862F-1844-2D68-BA70-07A44ED16B11}"/>
          </ac:picMkLst>
        </pc:picChg>
        <pc:picChg chg="mod">
          <ac:chgData name="Tiffany Whitelaw" userId="3038c3bd-907a-4d61-ae96-ac6e4c9391c5" providerId="ADAL" clId="{75001D02-2740-47FF-8E64-CABCF1B15A1B}" dt="2025-02-24T02:17:17.637" v="6026"/>
          <ac:picMkLst>
            <pc:docMk/>
            <pc:sldMk cId="3479047430" sldId="315"/>
            <ac:picMk id="10" creationId="{E4C66519-9610-EE6F-A298-DDE7BF709B68}"/>
          </ac:picMkLst>
        </pc:picChg>
        <pc:picChg chg="mod">
          <ac:chgData name="Tiffany Whitelaw" userId="3038c3bd-907a-4d61-ae96-ac6e4c9391c5" providerId="ADAL" clId="{75001D02-2740-47FF-8E64-CABCF1B15A1B}" dt="2025-02-24T02:17:52.786" v="6027"/>
          <ac:picMkLst>
            <pc:docMk/>
            <pc:sldMk cId="3479047430" sldId="315"/>
            <ac:picMk id="13" creationId="{D4714E0D-5CC2-4BFD-B495-21E8204E2573}"/>
          </ac:picMkLst>
        </pc:picChg>
      </pc:sldChg>
      <pc:sldChg chg="modSp add mod ord">
        <pc:chgData name="Tiffany Whitelaw" userId="3038c3bd-907a-4d61-ae96-ac6e4c9391c5" providerId="ADAL" clId="{75001D02-2740-47FF-8E64-CABCF1B15A1B}" dt="2025-02-25T03:14:56.253" v="7360" actId="20577"/>
        <pc:sldMkLst>
          <pc:docMk/>
          <pc:sldMk cId="203332779" sldId="316"/>
        </pc:sldMkLst>
        <pc:spChg chg="mod">
          <ac:chgData name="Tiffany Whitelaw" userId="3038c3bd-907a-4d61-ae96-ac6e4c9391c5" providerId="ADAL" clId="{75001D02-2740-47FF-8E64-CABCF1B15A1B}" dt="2025-02-25T03:14:56.253" v="7360" actId="20577"/>
          <ac:spMkLst>
            <pc:docMk/>
            <pc:sldMk cId="203332779" sldId="316"/>
            <ac:spMk id="12" creationId="{3F482751-1E95-AC50-C386-52E0E37B0272}"/>
          </ac:spMkLst>
        </pc:spChg>
        <pc:spChg chg="mod">
          <ac:chgData name="Tiffany Whitelaw" userId="3038c3bd-907a-4d61-ae96-ac6e4c9391c5" providerId="ADAL" clId="{75001D02-2740-47FF-8E64-CABCF1B15A1B}" dt="2025-02-25T02:39:36.684" v="6596" actId="20577"/>
          <ac:spMkLst>
            <pc:docMk/>
            <pc:sldMk cId="203332779" sldId="316"/>
            <ac:spMk id="13" creationId="{5E32EF65-8AF9-8F64-73F5-FD724F01A84D}"/>
          </ac:spMkLst>
        </pc:spChg>
      </pc:sldChg>
      <pc:sldChg chg="addSp delSp modSp add mod ord modNotesTx">
        <pc:chgData name="Tiffany Whitelaw" userId="3038c3bd-907a-4d61-ae96-ac6e4c9391c5" providerId="ADAL" clId="{75001D02-2740-47FF-8E64-CABCF1B15A1B}" dt="2025-02-25T04:41:45.102" v="7579" actId="1076"/>
        <pc:sldMkLst>
          <pc:docMk/>
          <pc:sldMk cId="522236720" sldId="317"/>
        </pc:sldMkLst>
        <pc:spChg chg="mod">
          <ac:chgData name="Tiffany Whitelaw" userId="3038c3bd-907a-4d61-ae96-ac6e4c9391c5" providerId="ADAL" clId="{75001D02-2740-47FF-8E64-CABCF1B15A1B}" dt="2025-02-25T02:40:12.472" v="6623" actId="20577"/>
          <ac:spMkLst>
            <pc:docMk/>
            <pc:sldMk cId="522236720" sldId="317"/>
            <ac:spMk id="3" creationId="{015BBA4B-F833-86BB-1C98-3907D419F5A3}"/>
          </ac:spMkLst>
        </pc:spChg>
        <pc:spChg chg="mod">
          <ac:chgData name="Tiffany Whitelaw" userId="3038c3bd-907a-4d61-ae96-ac6e4c9391c5" providerId="ADAL" clId="{75001D02-2740-47FF-8E64-CABCF1B15A1B}" dt="2025-02-25T04:41:45.102" v="7579" actId="1076"/>
          <ac:spMkLst>
            <pc:docMk/>
            <pc:sldMk cId="522236720" sldId="317"/>
            <ac:spMk id="4" creationId="{128B7732-5987-8E7E-A517-5DFE687B8CFF}"/>
          </ac:spMkLst>
        </pc:spChg>
        <pc:spChg chg="add mod">
          <ac:chgData name="Tiffany Whitelaw" userId="3038c3bd-907a-4d61-ae96-ac6e4c9391c5" providerId="ADAL" clId="{75001D02-2740-47FF-8E64-CABCF1B15A1B}" dt="2025-02-25T04:26:49.718" v="7422" actId="1076"/>
          <ac:spMkLst>
            <pc:docMk/>
            <pc:sldMk cId="522236720" sldId="317"/>
            <ac:spMk id="8" creationId="{38C290E2-F82E-7C09-5268-31BD91777074}"/>
          </ac:spMkLst>
        </pc:spChg>
        <pc:picChg chg="add mod">
          <ac:chgData name="Tiffany Whitelaw" userId="3038c3bd-907a-4d61-ae96-ac6e4c9391c5" providerId="ADAL" clId="{75001D02-2740-47FF-8E64-CABCF1B15A1B}" dt="2025-02-25T03:11:00.659" v="7358" actId="1076"/>
          <ac:picMkLst>
            <pc:docMk/>
            <pc:sldMk cId="522236720" sldId="317"/>
            <ac:picMk id="5" creationId="{794E8C0F-6A1F-6DEB-1CBC-7EEF790C7DFF}"/>
          </ac:picMkLst>
        </pc:picChg>
      </pc:sldChg>
    </pc:docChg>
  </pc:docChgLst>
  <pc:docChgLst>
    <pc:chgData name="Sarah Minton" userId="S::sarahm@trilogycare.com.au::90080e12-c648-42b3-84b2-208e72bcbd71" providerId="AD" clId="Web-{0AD9D033-5407-6F22-1F6D-CDFECFA5D2E8}"/>
    <pc:docChg chg="modSld">
      <pc:chgData name="Sarah Minton" userId="S::sarahm@trilogycare.com.au::90080e12-c648-42b3-84b2-208e72bcbd71" providerId="AD" clId="Web-{0AD9D033-5407-6F22-1F6D-CDFECFA5D2E8}" dt="2025-02-25T04:42:02.257" v="1" actId="20577"/>
      <pc:docMkLst>
        <pc:docMk/>
      </pc:docMkLst>
      <pc:sldChg chg="modSp">
        <pc:chgData name="Sarah Minton" userId="S::sarahm@trilogycare.com.au::90080e12-c648-42b3-84b2-208e72bcbd71" providerId="AD" clId="Web-{0AD9D033-5407-6F22-1F6D-CDFECFA5D2E8}" dt="2025-02-25T04:42:02.257" v="1" actId="20577"/>
        <pc:sldMkLst>
          <pc:docMk/>
          <pc:sldMk cId="522236720" sldId="317"/>
        </pc:sldMkLst>
        <pc:spChg chg="mod">
          <ac:chgData name="Sarah Minton" userId="S::sarahm@trilogycare.com.au::90080e12-c648-42b3-84b2-208e72bcbd71" providerId="AD" clId="Web-{0AD9D033-5407-6F22-1F6D-CDFECFA5D2E8}" dt="2025-02-25T04:42:02.257" v="1" actId="20577"/>
          <ac:spMkLst>
            <pc:docMk/>
            <pc:sldMk cId="522236720" sldId="317"/>
            <ac:spMk id="8" creationId="{38C290E2-F82E-7C09-5268-31BD91777074}"/>
          </ac:spMkLst>
        </pc:spChg>
      </pc:sldChg>
    </pc:docChg>
  </pc:docChgLst>
  <pc:docChgLst>
    <pc:chgData name="Jay Pery" userId="S::jayp@trilogycare.com.au::eede966d-dd2a-421e-ab8e-9c96f1b44b47" providerId="AD" clId="Web-{BC50F67B-E63A-3F0C-0DA9-30B59740A6AE}"/>
    <pc:docChg chg="modSld">
      <pc:chgData name="Jay Pery" userId="S::jayp@trilogycare.com.au::eede966d-dd2a-421e-ab8e-9c96f1b44b47" providerId="AD" clId="Web-{BC50F67B-E63A-3F0C-0DA9-30B59740A6AE}" dt="2025-02-23T22:48:56.330" v="913"/>
      <pc:docMkLst>
        <pc:docMk/>
      </pc:docMkLst>
      <pc:sldChg chg="modNotes">
        <pc:chgData name="Jay Pery" userId="S::jayp@trilogycare.com.au::eede966d-dd2a-421e-ab8e-9c96f1b44b47" providerId="AD" clId="Web-{BC50F67B-E63A-3F0C-0DA9-30B59740A6AE}" dt="2025-02-23T22:31:09.131" v="117"/>
        <pc:sldMkLst>
          <pc:docMk/>
          <pc:sldMk cId="3822286655" sldId="292"/>
        </pc:sldMkLst>
      </pc:sldChg>
      <pc:sldChg chg="modNotes">
        <pc:chgData name="Jay Pery" userId="S::jayp@trilogycare.com.au::eede966d-dd2a-421e-ab8e-9c96f1b44b47" providerId="AD" clId="Web-{BC50F67B-E63A-3F0C-0DA9-30B59740A6AE}" dt="2025-02-23T22:32:56.166" v="191"/>
        <pc:sldMkLst>
          <pc:docMk/>
          <pc:sldMk cId="919435447" sldId="293"/>
        </pc:sldMkLst>
      </pc:sldChg>
      <pc:sldChg chg="modNotes">
        <pc:chgData name="Jay Pery" userId="S::jayp@trilogycare.com.au::eede966d-dd2a-421e-ab8e-9c96f1b44b47" providerId="AD" clId="Web-{BC50F67B-E63A-3F0C-0DA9-30B59740A6AE}" dt="2025-02-23T22:34:34.405" v="250"/>
        <pc:sldMkLst>
          <pc:docMk/>
          <pc:sldMk cId="364703484" sldId="294"/>
        </pc:sldMkLst>
      </pc:sldChg>
      <pc:sldChg chg="modSp modNotes">
        <pc:chgData name="Jay Pery" userId="S::jayp@trilogycare.com.au::eede966d-dd2a-421e-ab8e-9c96f1b44b47" providerId="AD" clId="Web-{BC50F67B-E63A-3F0C-0DA9-30B59740A6AE}" dt="2025-02-23T22:39:51.339" v="441"/>
        <pc:sldMkLst>
          <pc:docMk/>
          <pc:sldMk cId="1598490693" sldId="306"/>
        </pc:sldMkLst>
        <pc:spChg chg="mod">
          <ac:chgData name="Jay Pery" userId="S::jayp@trilogycare.com.au::eede966d-dd2a-421e-ab8e-9c96f1b44b47" providerId="AD" clId="Web-{BC50F67B-E63A-3F0C-0DA9-30B59740A6AE}" dt="2025-02-23T22:36:42.972" v="312"/>
          <ac:spMkLst>
            <pc:docMk/>
            <pc:sldMk cId="1598490693" sldId="306"/>
            <ac:spMk id="19" creationId="{A193D0BC-A6CA-0D7B-8182-B51804DA4BD8}"/>
          </ac:spMkLst>
        </pc:spChg>
      </pc:sldChg>
      <pc:sldChg chg="modNotes">
        <pc:chgData name="Jay Pery" userId="S::jayp@trilogycare.com.au::eede966d-dd2a-421e-ab8e-9c96f1b44b47" providerId="AD" clId="Web-{BC50F67B-E63A-3F0C-0DA9-30B59740A6AE}" dt="2025-02-23T22:41:01.795" v="503"/>
        <pc:sldMkLst>
          <pc:docMk/>
          <pc:sldMk cId="1463306340" sldId="307"/>
        </pc:sldMkLst>
      </pc:sldChg>
      <pc:sldChg chg="modNotes">
        <pc:chgData name="Jay Pery" userId="S::jayp@trilogycare.com.au::eede966d-dd2a-421e-ab8e-9c96f1b44b47" providerId="AD" clId="Web-{BC50F67B-E63A-3F0C-0DA9-30B59740A6AE}" dt="2025-02-23T22:42:49.768" v="566"/>
        <pc:sldMkLst>
          <pc:docMk/>
          <pc:sldMk cId="2709243938" sldId="308"/>
        </pc:sldMkLst>
      </pc:sldChg>
      <pc:sldChg chg="modNotes">
        <pc:chgData name="Jay Pery" userId="S::jayp@trilogycare.com.au::eede966d-dd2a-421e-ab8e-9c96f1b44b47" providerId="AD" clId="Web-{BC50F67B-E63A-3F0C-0DA9-30B59740A6AE}" dt="2025-02-23T22:44:56.820" v="618"/>
        <pc:sldMkLst>
          <pc:docMk/>
          <pc:sldMk cId="2513394343" sldId="309"/>
        </pc:sldMkLst>
      </pc:sldChg>
      <pc:sldChg chg="modNotes">
        <pc:chgData name="Jay Pery" userId="S::jayp@trilogycare.com.au::eede966d-dd2a-421e-ab8e-9c96f1b44b47" providerId="AD" clId="Web-{BC50F67B-E63A-3F0C-0DA9-30B59740A6AE}" dt="2025-02-23T22:46:36.903" v="743"/>
        <pc:sldMkLst>
          <pc:docMk/>
          <pc:sldMk cId="956616526" sldId="310"/>
        </pc:sldMkLst>
      </pc:sldChg>
      <pc:sldChg chg="modNotes">
        <pc:chgData name="Jay Pery" userId="S::jayp@trilogycare.com.au::eede966d-dd2a-421e-ab8e-9c96f1b44b47" providerId="AD" clId="Web-{BC50F67B-E63A-3F0C-0DA9-30B59740A6AE}" dt="2025-02-23T22:47:35.624" v="821"/>
        <pc:sldMkLst>
          <pc:docMk/>
          <pc:sldMk cId="463934721" sldId="311"/>
        </pc:sldMkLst>
      </pc:sldChg>
      <pc:sldChg chg="modNotes">
        <pc:chgData name="Jay Pery" userId="S::jayp@trilogycare.com.au::eede966d-dd2a-421e-ab8e-9c96f1b44b47" providerId="AD" clId="Web-{BC50F67B-E63A-3F0C-0DA9-30B59740A6AE}" dt="2025-02-23T22:48:56.330" v="913"/>
        <pc:sldMkLst>
          <pc:docMk/>
          <pc:sldMk cId="4256084405" sldId="313"/>
        </pc:sldMkLst>
      </pc:sldChg>
    </pc:docChg>
  </pc:docChgLst>
  <pc:docChgLst>
    <pc:chgData name="Sarah Minton" userId="S::sarahm@trilogycare.com.au::90080e12-c648-42b3-84b2-208e72bcbd71" providerId="AD" clId="Web-{13CFBD20-B0F1-878E-F306-4051F4D121F6}"/>
    <pc:docChg chg="modSld">
      <pc:chgData name="Sarah Minton" userId="S::sarahm@trilogycare.com.au::90080e12-c648-42b3-84b2-208e72bcbd71" providerId="AD" clId="Web-{13CFBD20-B0F1-878E-F306-4051F4D121F6}" dt="2025-02-25T04:55:37.590" v="3" actId="20577"/>
      <pc:docMkLst>
        <pc:docMk/>
      </pc:docMkLst>
      <pc:sldChg chg="modSp">
        <pc:chgData name="Sarah Minton" userId="S::sarahm@trilogycare.com.au::90080e12-c648-42b3-84b2-208e72bcbd71" providerId="AD" clId="Web-{13CFBD20-B0F1-878E-F306-4051F4D121F6}" dt="2025-02-25T04:55:37.590" v="3" actId="20577"/>
        <pc:sldMkLst>
          <pc:docMk/>
          <pc:sldMk cId="3479047430" sldId="315"/>
        </pc:sldMkLst>
        <pc:spChg chg="mod">
          <ac:chgData name="Sarah Minton" userId="S::sarahm@trilogycare.com.au::90080e12-c648-42b3-84b2-208e72bcbd71" providerId="AD" clId="Web-{13CFBD20-B0F1-878E-F306-4051F4D121F6}" dt="2025-02-25T04:55:37.590" v="3" actId="20577"/>
          <ac:spMkLst>
            <pc:docMk/>
            <pc:sldMk cId="3479047430" sldId="315"/>
            <ac:spMk id="16" creationId="{51C4B852-3C7B-28DE-90D6-39662A34E2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5AC9AA52-FF9B-004C-9CDB-69EE1D4BE426}" type="datetimeFigureOut">
              <a:rPr lang="en-US" smtClean="0"/>
              <a:t>3/24/2025</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B012EAEA-F80A-DF47-83E3-C685033B4430}" type="slidenum">
              <a:rPr lang="en-US" smtClean="0"/>
              <a:t>‹#›</a:t>
            </a:fld>
            <a:endParaRPr lang="en-US"/>
          </a:p>
        </p:txBody>
      </p:sp>
    </p:spTree>
    <p:extLst>
      <p:ext uri="{BB962C8B-B14F-4D97-AF65-F5344CB8AC3E}">
        <p14:creationId xmlns:p14="http://schemas.microsoft.com/office/powerpoint/2010/main" val="207287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2EAEA-F80A-DF47-83E3-C685033B4430}" type="slidenum">
              <a:rPr lang="en-US" smtClean="0"/>
              <a:t>1</a:t>
            </a:fld>
            <a:endParaRPr lang="en-US"/>
          </a:p>
        </p:txBody>
      </p:sp>
    </p:spTree>
    <p:extLst>
      <p:ext uri="{BB962C8B-B14F-4D97-AF65-F5344CB8AC3E}">
        <p14:creationId xmlns:p14="http://schemas.microsoft.com/office/powerpoint/2010/main" val="115699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Calibri"/>
              <a:buChar char="-"/>
            </a:pPr>
            <a:r>
              <a:rPr lang="en-US">
                <a:ea typeface="Calibri"/>
                <a:cs typeface="Calibri"/>
              </a:rPr>
              <a:t>Service providers have a wide range of locations and service types to make finding a worker easy</a:t>
            </a:r>
          </a:p>
          <a:p>
            <a:pPr marL="174913" indent="-174913">
              <a:buFont typeface="Calibri"/>
              <a:buChar char="-"/>
            </a:pPr>
            <a:r>
              <a:rPr lang="en-US">
                <a:ea typeface="Calibri"/>
                <a:cs typeface="Calibri"/>
              </a:rPr>
              <a:t>Each platform will offer a range of service types and hourly rates for workers – it's worth checking in with each of these providers to find the best outcome</a:t>
            </a:r>
          </a:p>
          <a:p>
            <a:pPr marL="174913" indent="-174913">
              <a:buFont typeface="Calibri"/>
              <a:buChar char="-"/>
            </a:pPr>
            <a:r>
              <a:rPr lang="en-US">
                <a:ea typeface="Calibri"/>
                <a:cs typeface="Calibri"/>
              </a:rPr>
              <a:t>By using larger scale premium suppliers, Coordinators can easily find new workers for their clientele</a:t>
            </a:r>
          </a:p>
        </p:txBody>
      </p:sp>
      <p:sp>
        <p:nvSpPr>
          <p:cNvPr id="4" name="Slide Number Placeholder 3"/>
          <p:cNvSpPr>
            <a:spLocks noGrp="1"/>
          </p:cNvSpPr>
          <p:nvPr>
            <p:ph type="sldNum" sz="quarter" idx="5"/>
          </p:nvPr>
        </p:nvSpPr>
        <p:spPr/>
        <p:txBody>
          <a:bodyPr/>
          <a:lstStyle/>
          <a:p>
            <a:fld id="{B012EAEA-F80A-DF47-83E3-C685033B4430}" type="slidenum">
              <a:rPr lang="en-US" smtClean="0"/>
              <a:t>11</a:t>
            </a:fld>
            <a:endParaRPr lang="en-US"/>
          </a:p>
        </p:txBody>
      </p:sp>
    </p:spTree>
    <p:extLst>
      <p:ext uri="{BB962C8B-B14F-4D97-AF65-F5344CB8AC3E}">
        <p14:creationId xmlns:p14="http://schemas.microsoft.com/office/powerpoint/2010/main" val="2747223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Mae connection to January – Provider Meals list</a:t>
            </a:r>
          </a:p>
        </p:txBody>
      </p:sp>
      <p:sp>
        <p:nvSpPr>
          <p:cNvPr id="4" name="Slide Number Placeholder 3"/>
          <p:cNvSpPr>
            <a:spLocks noGrp="1"/>
          </p:cNvSpPr>
          <p:nvPr>
            <p:ph type="sldNum" sz="quarter" idx="5"/>
          </p:nvPr>
        </p:nvSpPr>
        <p:spPr/>
        <p:txBody>
          <a:bodyPr/>
          <a:lstStyle/>
          <a:p>
            <a:fld id="{B012EAEA-F80A-DF47-83E3-C685033B4430}" type="slidenum">
              <a:rPr lang="en-US" smtClean="0"/>
              <a:t>12</a:t>
            </a:fld>
            <a:endParaRPr lang="en-US"/>
          </a:p>
        </p:txBody>
      </p:sp>
    </p:spTree>
    <p:extLst>
      <p:ext uri="{BB962C8B-B14F-4D97-AF65-F5344CB8AC3E}">
        <p14:creationId xmlns:p14="http://schemas.microsoft.com/office/powerpoint/2010/main" val="1940060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522" indent="-291522">
              <a:buFont typeface="Calibri"/>
              <a:buChar char="-"/>
            </a:pPr>
            <a:r>
              <a:rPr lang="en-US">
                <a:ea typeface="Calibri"/>
                <a:cs typeface="Calibri"/>
              </a:rPr>
              <a:t>Exclusive first time offers </a:t>
            </a:r>
          </a:p>
          <a:p>
            <a:pPr marL="291522" indent="-291522">
              <a:buFont typeface="Calibri"/>
              <a:buChar char="-"/>
            </a:pPr>
            <a:r>
              <a:rPr lang="en-US">
                <a:ea typeface="Calibri"/>
                <a:cs typeface="Calibri"/>
              </a:rPr>
              <a:t>Well known brands</a:t>
            </a:r>
          </a:p>
          <a:p>
            <a:pPr marL="291522" indent="-291522">
              <a:buFont typeface="Calibri"/>
              <a:buChar char="-"/>
            </a:pPr>
            <a:r>
              <a:rPr lang="en-US">
                <a:ea typeface="Calibri"/>
                <a:cs typeface="Calibri"/>
              </a:rPr>
              <a:t>Ready made meals, with the opportunity to take cultural considerations into account</a:t>
            </a:r>
          </a:p>
        </p:txBody>
      </p:sp>
      <p:sp>
        <p:nvSpPr>
          <p:cNvPr id="4" name="Slide Number Placeholder 3"/>
          <p:cNvSpPr>
            <a:spLocks noGrp="1"/>
          </p:cNvSpPr>
          <p:nvPr>
            <p:ph type="sldNum" sz="quarter" idx="5"/>
          </p:nvPr>
        </p:nvSpPr>
        <p:spPr/>
        <p:txBody>
          <a:bodyPr/>
          <a:lstStyle/>
          <a:p>
            <a:fld id="{B012EAEA-F80A-DF47-83E3-C685033B4430}" type="slidenum">
              <a:rPr lang="en-US" smtClean="0"/>
              <a:t>13</a:t>
            </a:fld>
            <a:endParaRPr lang="en-US"/>
          </a:p>
        </p:txBody>
      </p:sp>
    </p:spTree>
    <p:extLst>
      <p:ext uri="{BB962C8B-B14F-4D97-AF65-F5344CB8AC3E}">
        <p14:creationId xmlns:p14="http://schemas.microsoft.com/office/powerpoint/2010/main" val="60485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298F2-0008-F889-7439-3F90283E2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50D34-81F5-CBF0-31DB-939E9175E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F5BD0-677D-1E83-21B5-61E583870B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70C5AD-8B5F-9A72-0244-00FC1D41FAEF}"/>
              </a:ext>
            </a:extLst>
          </p:cNvPr>
          <p:cNvSpPr>
            <a:spLocks noGrp="1"/>
          </p:cNvSpPr>
          <p:nvPr>
            <p:ph type="sldNum" sz="quarter" idx="5"/>
          </p:nvPr>
        </p:nvSpPr>
        <p:spPr/>
        <p:txBody>
          <a:bodyPr/>
          <a:lstStyle/>
          <a:p>
            <a:fld id="{B012EAEA-F80A-DF47-83E3-C685033B4430}" type="slidenum">
              <a:rPr lang="en-US" smtClean="0"/>
              <a:t>14</a:t>
            </a:fld>
            <a:endParaRPr lang="en-US"/>
          </a:p>
        </p:txBody>
      </p:sp>
    </p:spTree>
    <p:extLst>
      <p:ext uri="{BB962C8B-B14F-4D97-AF65-F5344CB8AC3E}">
        <p14:creationId xmlns:p14="http://schemas.microsoft.com/office/powerpoint/2010/main" val="115932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522" indent="-291522">
              <a:buFont typeface="Calibri"/>
              <a:buChar char="-"/>
            </a:pPr>
            <a:r>
              <a:rPr lang="en-US">
                <a:ea typeface="Calibri"/>
                <a:cs typeface="Calibri"/>
              </a:rPr>
              <a:t>Statewide and Nationwide options available for Allied Health Premium Suppliers</a:t>
            </a:r>
          </a:p>
          <a:p>
            <a:pPr marL="291522" indent="-291522">
              <a:buFont typeface="Calibri"/>
              <a:buChar char="-"/>
            </a:pPr>
            <a:r>
              <a:rPr lang="en-US">
                <a:ea typeface="Calibri"/>
                <a:cs typeface="Calibri"/>
              </a:rPr>
              <a:t>Verified with Trilogy Care</a:t>
            </a:r>
          </a:p>
          <a:p>
            <a:pPr marL="291522" indent="-291522">
              <a:buFont typeface="Calibri"/>
              <a:buChar char="-"/>
            </a:pPr>
            <a:r>
              <a:rPr lang="en-US">
                <a:ea typeface="Calibri"/>
                <a:cs typeface="Calibri"/>
              </a:rPr>
              <a:t>Exclusive discounts and the opportunity </a:t>
            </a:r>
            <a:r>
              <a:rPr lang="en-US" b="1">
                <a:ea typeface="Calibri"/>
                <a:cs typeface="Calibri"/>
              </a:rPr>
              <a:t>for mobile services </a:t>
            </a:r>
            <a:r>
              <a:rPr lang="en-US">
                <a:ea typeface="Calibri"/>
                <a:cs typeface="Calibri"/>
              </a:rPr>
              <a:t>for added convenience</a:t>
            </a:r>
          </a:p>
        </p:txBody>
      </p:sp>
      <p:sp>
        <p:nvSpPr>
          <p:cNvPr id="4" name="Slide Number Placeholder 3"/>
          <p:cNvSpPr>
            <a:spLocks noGrp="1"/>
          </p:cNvSpPr>
          <p:nvPr>
            <p:ph type="sldNum" sz="quarter" idx="5"/>
          </p:nvPr>
        </p:nvSpPr>
        <p:spPr/>
        <p:txBody>
          <a:bodyPr/>
          <a:lstStyle/>
          <a:p>
            <a:fld id="{B012EAEA-F80A-DF47-83E3-C685033B4430}" type="slidenum">
              <a:rPr lang="en-US" smtClean="0"/>
              <a:t>15</a:t>
            </a:fld>
            <a:endParaRPr lang="en-US"/>
          </a:p>
        </p:txBody>
      </p:sp>
    </p:spTree>
    <p:extLst>
      <p:ext uri="{BB962C8B-B14F-4D97-AF65-F5344CB8AC3E}">
        <p14:creationId xmlns:p14="http://schemas.microsoft.com/office/powerpoint/2010/main" val="385690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C43C1-38FC-E844-8EAF-9CDB0AB90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2283BD-F8FB-94FA-1324-F50F110F7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64444C-3972-12E7-63B5-68B9C75285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3DD4EE-2E6D-EC41-9A8B-E5D6D82C6974}"/>
              </a:ext>
            </a:extLst>
          </p:cNvPr>
          <p:cNvSpPr>
            <a:spLocks noGrp="1"/>
          </p:cNvSpPr>
          <p:nvPr>
            <p:ph type="sldNum" sz="quarter" idx="5"/>
          </p:nvPr>
        </p:nvSpPr>
        <p:spPr/>
        <p:txBody>
          <a:bodyPr/>
          <a:lstStyle/>
          <a:p>
            <a:fld id="{B012EAEA-F80A-DF47-83E3-C685033B4430}" type="slidenum">
              <a:rPr lang="en-US" smtClean="0"/>
              <a:t>16</a:t>
            </a:fld>
            <a:endParaRPr lang="en-US"/>
          </a:p>
        </p:txBody>
      </p:sp>
    </p:spTree>
    <p:extLst>
      <p:ext uri="{BB962C8B-B14F-4D97-AF65-F5344CB8AC3E}">
        <p14:creationId xmlns:p14="http://schemas.microsoft.com/office/powerpoint/2010/main" val="20297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522" indent="-291522">
              <a:buFont typeface="Calibri"/>
              <a:buChar char="-"/>
            </a:pPr>
            <a:r>
              <a:rPr lang="en-US">
                <a:ea typeface="Calibri"/>
                <a:cs typeface="Calibri"/>
              </a:rPr>
              <a:t>Exclusive discounts for TC clients</a:t>
            </a:r>
          </a:p>
          <a:p>
            <a:pPr marL="291522" indent="-291522">
              <a:buFont typeface="Calibri"/>
              <a:buChar char="-"/>
            </a:pPr>
            <a:r>
              <a:rPr lang="en-US">
                <a:ea typeface="Calibri"/>
                <a:cs typeface="Calibri"/>
              </a:rPr>
              <a:t>Offering alternatives to traditional travel and transport providers</a:t>
            </a:r>
          </a:p>
          <a:p>
            <a:pPr marL="291522" indent="-291522">
              <a:buFont typeface="Calibri"/>
              <a:buChar char="-"/>
            </a:pPr>
            <a:r>
              <a:rPr lang="en-US">
                <a:ea typeface="Calibri"/>
                <a:cs typeface="Calibri"/>
              </a:rPr>
              <a:t>- purpose made </a:t>
            </a:r>
            <a:r>
              <a:rPr lang="en-US" err="1">
                <a:ea typeface="Calibri"/>
                <a:cs typeface="Calibri"/>
              </a:rPr>
              <a:t>vechiles</a:t>
            </a:r>
            <a:endParaRPr lang="en-US">
              <a:ea typeface="Calibri"/>
              <a:cs typeface="Calibri"/>
            </a:endParaRPr>
          </a:p>
        </p:txBody>
      </p:sp>
      <p:sp>
        <p:nvSpPr>
          <p:cNvPr id="4" name="Slide Number Placeholder 3"/>
          <p:cNvSpPr>
            <a:spLocks noGrp="1"/>
          </p:cNvSpPr>
          <p:nvPr>
            <p:ph type="sldNum" sz="quarter" idx="5"/>
          </p:nvPr>
        </p:nvSpPr>
        <p:spPr/>
        <p:txBody>
          <a:bodyPr/>
          <a:lstStyle/>
          <a:p>
            <a:fld id="{B012EAEA-F80A-DF47-83E3-C685033B4430}" type="slidenum">
              <a:rPr lang="en-US" smtClean="0"/>
              <a:t>17</a:t>
            </a:fld>
            <a:endParaRPr lang="en-US"/>
          </a:p>
        </p:txBody>
      </p:sp>
    </p:spTree>
    <p:extLst>
      <p:ext uri="{BB962C8B-B14F-4D97-AF65-F5344CB8AC3E}">
        <p14:creationId xmlns:p14="http://schemas.microsoft.com/office/powerpoint/2010/main" val="4138013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5AB24-287A-B81D-F9AF-34328BD33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91D6AB-E49B-7C96-E483-2A365599C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E8BD8-BD19-1107-D931-8BF1E747C2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9A7638-66EB-A6A2-B3BC-DEE395FA924C}"/>
              </a:ext>
            </a:extLst>
          </p:cNvPr>
          <p:cNvSpPr>
            <a:spLocks noGrp="1"/>
          </p:cNvSpPr>
          <p:nvPr>
            <p:ph type="sldNum" sz="quarter" idx="5"/>
          </p:nvPr>
        </p:nvSpPr>
        <p:spPr/>
        <p:txBody>
          <a:bodyPr/>
          <a:lstStyle/>
          <a:p>
            <a:fld id="{B012EAEA-F80A-DF47-83E3-C685033B4430}" type="slidenum">
              <a:rPr lang="en-US" smtClean="0"/>
              <a:t>18</a:t>
            </a:fld>
            <a:endParaRPr lang="en-US"/>
          </a:p>
        </p:txBody>
      </p:sp>
    </p:spTree>
    <p:extLst>
      <p:ext uri="{BB962C8B-B14F-4D97-AF65-F5344CB8AC3E}">
        <p14:creationId xmlns:p14="http://schemas.microsoft.com/office/powerpoint/2010/main" val="613011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Calibri"/>
              <a:buChar char="-"/>
            </a:pPr>
            <a:r>
              <a:rPr lang="en-US">
                <a:ea typeface="Calibri"/>
                <a:cs typeface="Calibri"/>
              </a:rPr>
              <a:t> Back end business solutions to help </a:t>
            </a:r>
            <a:r>
              <a:rPr lang="en-US" err="1">
                <a:ea typeface="Calibri"/>
                <a:cs typeface="Calibri"/>
              </a:rPr>
              <a:t>organisations</a:t>
            </a:r>
            <a:r>
              <a:rPr lang="en-US">
                <a:ea typeface="Calibri"/>
                <a:cs typeface="Calibri"/>
              </a:rPr>
              <a:t> achieve strategic goals</a:t>
            </a:r>
          </a:p>
          <a:p>
            <a:pPr marL="174913" indent="-174913">
              <a:buFont typeface="Calibri"/>
              <a:buChar char="-"/>
            </a:pPr>
            <a:r>
              <a:rPr lang="en-US">
                <a:ea typeface="Calibri"/>
                <a:cs typeface="Calibri"/>
              </a:rPr>
              <a:t>Trilogy uses all of the above platforms, and you can too!</a:t>
            </a:r>
          </a:p>
          <a:p>
            <a:pPr marL="174913" indent="-174913">
              <a:buFont typeface="Calibri"/>
              <a:buChar char="-"/>
            </a:pPr>
            <a:endParaRPr lang="en-US">
              <a:ea typeface="Calibri"/>
              <a:cs typeface="Calibri"/>
            </a:endParaRPr>
          </a:p>
          <a:p>
            <a:pPr marL="174913" indent="-174913">
              <a:buFont typeface="Calibri"/>
              <a:buChar char="-"/>
            </a:pPr>
            <a:r>
              <a:rPr lang="en-US">
                <a:ea typeface="Calibri"/>
                <a:cs typeface="Calibri"/>
              </a:rPr>
              <a:t>Biz Cover – OFFER: 25$ off each policy purchase</a:t>
            </a:r>
          </a:p>
        </p:txBody>
      </p:sp>
      <p:sp>
        <p:nvSpPr>
          <p:cNvPr id="4" name="Slide Number Placeholder 3"/>
          <p:cNvSpPr>
            <a:spLocks noGrp="1"/>
          </p:cNvSpPr>
          <p:nvPr>
            <p:ph type="sldNum" sz="quarter" idx="5"/>
          </p:nvPr>
        </p:nvSpPr>
        <p:spPr/>
        <p:txBody>
          <a:bodyPr/>
          <a:lstStyle/>
          <a:p>
            <a:fld id="{B012EAEA-F80A-DF47-83E3-C685033B4430}" type="slidenum">
              <a:rPr lang="en-US" smtClean="0"/>
              <a:t>19</a:t>
            </a:fld>
            <a:endParaRPr lang="en-US"/>
          </a:p>
        </p:txBody>
      </p:sp>
    </p:spTree>
    <p:extLst>
      <p:ext uri="{BB962C8B-B14F-4D97-AF65-F5344CB8AC3E}">
        <p14:creationId xmlns:p14="http://schemas.microsoft.com/office/powerpoint/2010/main" val="1082572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EAA8D-5DED-2D6C-8650-3192E6543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D48C6-C0C2-DA4D-45DC-54B7D77FB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2625C-EBE3-C3CD-F8AA-CA7C2C221F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CDBD50-4921-6DC7-A0B9-2E52C9621F1D}"/>
              </a:ext>
            </a:extLst>
          </p:cNvPr>
          <p:cNvSpPr>
            <a:spLocks noGrp="1"/>
          </p:cNvSpPr>
          <p:nvPr>
            <p:ph type="sldNum" sz="quarter" idx="5"/>
          </p:nvPr>
        </p:nvSpPr>
        <p:spPr/>
        <p:txBody>
          <a:bodyPr/>
          <a:lstStyle/>
          <a:p>
            <a:fld id="{B012EAEA-F80A-DF47-83E3-C685033B4430}" type="slidenum">
              <a:rPr lang="en-US" smtClean="0"/>
              <a:t>20</a:t>
            </a:fld>
            <a:endParaRPr lang="en-US"/>
          </a:p>
        </p:txBody>
      </p:sp>
    </p:spTree>
    <p:extLst>
      <p:ext uri="{BB962C8B-B14F-4D97-AF65-F5344CB8AC3E}">
        <p14:creationId xmlns:p14="http://schemas.microsoft.com/office/powerpoint/2010/main" val="33832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2EAEA-F80A-DF47-83E3-C685033B4430}" type="slidenum">
              <a:rPr lang="en-US" smtClean="0"/>
              <a:t>3</a:t>
            </a:fld>
            <a:endParaRPr lang="en-US"/>
          </a:p>
        </p:txBody>
      </p:sp>
    </p:spTree>
    <p:extLst>
      <p:ext uri="{BB962C8B-B14F-4D97-AF65-F5344CB8AC3E}">
        <p14:creationId xmlns:p14="http://schemas.microsoft.com/office/powerpoint/2010/main" val="3385080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Calibri"/>
              <a:buChar char="-"/>
            </a:pPr>
            <a:r>
              <a:rPr lang="en-US">
                <a:ea typeface="Calibri"/>
                <a:cs typeface="Calibri"/>
              </a:rPr>
              <a:t>You might have seen our brand new Trilogy Van out and about and on Social Media. Brand lift completed this amazing work!</a:t>
            </a:r>
          </a:p>
          <a:p>
            <a:pPr marL="174913" indent="-174913">
              <a:buFont typeface="Calibri"/>
              <a:buChar char="-"/>
            </a:pPr>
            <a:r>
              <a:rPr lang="en-US">
                <a:ea typeface="Calibri"/>
                <a:cs typeface="Calibri"/>
              </a:rPr>
              <a:t>Opportunities for TC to </a:t>
            </a:r>
            <a:r>
              <a:rPr lang="en-US" err="1">
                <a:ea typeface="Calibri"/>
                <a:cs typeface="Calibri"/>
              </a:rPr>
              <a:t>subsidise</a:t>
            </a:r>
            <a:r>
              <a:rPr lang="en-US">
                <a:ea typeface="Calibri"/>
                <a:cs typeface="Calibri"/>
              </a:rPr>
              <a:t> partner cost</a:t>
            </a:r>
          </a:p>
        </p:txBody>
      </p:sp>
      <p:sp>
        <p:nvSpPr>
          <p:cNvPr id="4" name="Slide Number Placeholder 3"/>
          <p:cNvSpPr>
            <a:spLocks noGrp="1"/>
          </p:cNvSpPr>
          <p:nvPr>
            <p:ph type="sldNum" sz="quarter" idx="5"/>
          </p:nvPr>
        </p:nvSpPr>
        <p:spPr/>
        <p:txBody>
          <a:bodyPr/>
          <a:lstStyle/>
          <a:p>
            <a:fld id="{B012EAEA-F80A-DF47-83E3-C685033B4430}" type="slidenum">
              <a:rPr lang="en-US" smtClean="0"/>
              <a:t>21</a:t>
            </a:fld>
            <a:endParaRPr lang="en-US"/>
          </a:p>
        </p:txBody>
      </p:sp>
    </p:spTree>
    <p:extLst>
      <p:ext uri="{BB962C8B-B14F-4D97-AF65-F5344CB8AC3E}">
        <p14:creationId xmlns:p14="http://schemas.microsoft.com/office/powerpoint/2010/main" val="2376710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7383D-B41E-FD36-2195-C84966BA6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F1166-F769-AC42-7AB4-7B345E10B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7051C-2F3F-81E5-F904-D890BBE1F7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B6F484-CB16-B6BD-6189-4F21A7501195}"/>
              </a:ext>
            </a:extLst>
          </p:cNvPr>
          <p:cNvSpPr>
            <a:spLocks noGrp="1"/>
          </p:cNvSpPr>
          <p:nvPr>
            <p:ph type="sldNum" sz="quarter" idx="5"/>
          </p:nvPr>
        </p:nvSpPr>
        <p:spPr/>
        <p:txBody>
          <a:bodyPr/>
          <a:lstStyle/>
          <a:p>
            <a:fld id="{B012EAEA-F80A-DF47-83E3-C685033B4430}" type="slidenum">
              <a:rPr lang="en-US" smtClean="0"/>
              <a:t>22</a:t>
            </a:fld>
            <a:endParaRPr lang="en-US"/>
          </a:p>
        </p:txBody>
      </p:sp>
    </p:spTree>
    <p:extLst>
      <p:ext uri="{BB962C8B-B14F-4D97-AF65-F5344CB8AC3E}">
        <p14:creationId xmlns:p14="http://schemas.microsoft.com/office/powerpoint/2010/main" val="2246494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D9AE-52A2-8650-2F6B-B5CADDB05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5F0FB-A1A7-DDED-29AD-37C6FF4B1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84809-BD32-42B5-C7DA-EA6A90F47735}"/>
              </a:ext>
            </a:extLst>
          </p:cNvPr>
          <p:cNvSpPr>
            <a:spLocks noGrp="1"/>
          </p:cNvSpPr>
          <p:nvPr>
            <p:ph type="body" idx="1"/>
          </p:nvPr>
        </p:nvSpPr>
        <p:spPr/>
        <p:txBody>
          <a:bodyPr/>
          <a:lstStyle/>
          <a:p>
            <a:r>
              <a:rPr lang="en-US" b="1">
                <a:effectLst/>
              </a:rPr>
              <a:t>Aidacare</a:t>
            </a:r>
            <a:r>
              <a:rPr lang="en-US">
                <a:effectLst/>
              </a:rPr>
              <a:t> is one of Australia's leading providers of healthcare equipment and assistive technology solutions.</a:t>
            </a:r>
            <a:endParaRPr lang="en-US"/>
          </a:p>
          <a:p>
            <a:r>
              <a:rPr lang="en-US">
                <a:effectLst/>
              </a:rPr>
              <a:t>Aidacare is offering Trilogy Care clients a discount of 10- 30% off a select range of their product line They also offer a complete delivery and set up service for all equipment ordered to your home for all Trilogy Care clients. </a:t>
            </a:r>
          </a:p>
          <a:p>
            <a:endParaRPr lang="en-US">
              <a:effectLst/>
            </a:endParaRPr>
          </a:p>
          <a:p>
            <a:r>
              <a:rPr lang="en-US" b="1">
                <a:effectLst/>
              </a:rPr>
              <a:t>CH2 (Clifford Hallam Healthcare)</a:t>
            </a:r>
            <a:r>
              <a:rPr lang="en-US">
                <a:effectLst/>
              </a:rPr>
              <a:t> is Australia's leading distributor of healthcare products, supplying medical consumables, pharmaceuticals, and equipment.</a:t>
            </a:r>
            <a:endParaRPr lang="en-US"/>
          </a:p>
          <a:p>
            <a:r>
              <a:rPr lang="en-US">
                <a:effectLst/>
              </a:rPr>
              <a:t>CH2  Is the distributor for  some of Australia’s leading continence aids, nutrition and wound care suppliers who have partnered with Trilogy Care to offer Trilogy Care clients exclusive product discounts. Discounts start at 5% and are up to 50 % of the  RRP depending on the supplier and the product.</a:t>
            </a:r>
          </a:p>
          <a:p>
            <a:endParaRPr lang="en-US">
              <a:effectLst/>
            </a:endParaRPr>
          </a:p>
          <a:p>
            <a:r>
              <a:rPr lang="en-US" b="1">
                <a:effectLst/>
              </a:rPr>
              <a:t>Independence Australia</a:t>
            </a:r>
            <a:r>
              <a:rPr lang="en-US">
                <a:effectLst/>
              </a:rPr>
              <a:t> is a leading national provider of personal healthcare products, mobility aids, and support services.</a:t>
            </a:r>
            <a:endParaRPr lang="en-US"/>
          </a:p>
          <a:p>
            <a:r>
              <a:rPr lang="en-US">
                <a:effectLst/>
              </a:rPr>
              <a:t>Independence Australia is a not for profit distributor of our suppliers who have partnered with Trilogy Care to offer exclusive discounts on continence aids, wound care and nutrition supplies. The discounts are between 5- 50% of the RRP depending on the supplier and the product. </a:t>
            </a:r>
            <a:endParaRPr lang="en-US"/>
          </a:p>
          <a:p>
            <a:endParaRPr lang="en-US"/>
          </a:p>
          <a:p>
            <a:endParaRPr lang="en-US"/>
          </a:p>
        </p:txBody>
      </p:sp>
      <p:sp>
        <p:nvSpPr>
          <p:cNvPr id="4" name="Slide Number Placeholder 3">
            <a:extLst>
              <a:ext uri="{FF2B5EF4-FFF2-40B4-BE49-F238E27FC236}">
                <a16:creationId xmlns:a16="http://schemas.microsoft.com/office/drawing/2014/main" id="{A66A41E4-2585-499E-7CDC-0C52BB9885A0}"/>
              </a:ext>
            </a:extLst>
          </p:cNvPr>
          <p:cNvSpPr>
            <a:spLocks noGrp="1"/>
          </p:cNvSpPr>
          <p:nvPr>
            <p:ph type="sldNum" sz="quarter" idx="5"/>
          </p:nvPr>
        </p:nvSpPr>
        <p:spPr/>
        <p:txBody>
          <a:bodyPr/>
          <a:lstStyle/>
          <a:p>
            <a:fld id="{B012EAEA-F80A-DF47-83E3-C685033B4430}" type="slidenum">
              <a:rPr lang="en-US" smtClean="0"/>
              <a:t>23</a:t>
            </a:fld>
            <a:endParaRPr lang="en-US"/>
          </a:p>
        </p:txBody>
      </p:sp>
    </p:spTree>
    <p:extLst>
      <p:ext uri="{BB962C8B-B14F-4D97-AF65-F5344CB8AC3E}">
        <p14:creationId xmlns:p14="http://schemas.microsoft.com/office/powerpoint/2010/main" val="4108163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A6119-7D5D-87C1-5999-C0A8DFCD2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4F33F-EEFC-323D-16BF-6D0A3ECF9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06383-1245-6605-B01E-8C84BF1C36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62C79E-4FE6-26DF-9431-C0B7466FC825}"/>
              </a:ext>
            </a:extLst>
          </p:cNvPr>
          <p:cNvSpPr>
            <a:spLocks noGrp="1"/>
          </p:cNvSpPr>
          <p:nvPr>
            <p:ph type="sldNum" sz="quarter" idx="5"/>
          </p:nvPr>
        </p:nvSpPr>
        <p:spPr/>
        <p:txBody>
          <a:bodyPr/>
          <a:lstStyle/>
          <a:p>
            <a:fld id="{B012EAEA-F80A-DF47-83E3-C685033B4430}" type="slidenum">
              <a:rPr lang="en-US" smtClean="0"/>
              <a:t>24</a:t>
            </a:fld>
            <a:endParaRPr lang="en-US"/>
          </a:p>
        </p:txBody>
      </p:sp>
    </p:spTree>
    <p:extLst>
      <p:ext uri="{BB962C8B-B14F-4D97-AF65-F5344CB8AC3E}">
        <p14:creationId xmlns:p14="http://schemas.microsoft.com/office/powerpoint/2010/main" val="3816369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Calibri"/>
              <a:buChar char="-"/>
            </a:pPr>
            <a:r>
              <a:rPr lang="en-US">
                <a:ea typeface="Calibri"/>
                <a:cs typeface="Calibri"/>
              </a:rPr>
              <a:t>Watch this space for Nursing</a:t>
            </a:r>
          </a:p>
          <a:p>
            <a:pPr marL="174913" indent="-174913">
              <a:buFont typeface="Calibri"/>
              <a:buChar char="-"/>
            </a:pPr>
            <a:r>
              <a:rPr lang="en-US">
                <a:ea typeface="Calibri"/>
                <a:cs typeface="Calibri"/>
              </a:rPr>
              <a:t>Reach out to your Partnership/ Relationship Manager for further information</a:t>
            </a:r>
          </a:p>
          <a:p>
            <a:pPr marL="174913" indent="-174913">
              <a:buFont typeface="Calibri"/>
              <a:buChar char="-"/>
            </a:pPr>
            <a:r>
              <a:rPr lang="en-US">
                <a:ea typeface="Calibri"/>
                <a:cs typeface="Calibri"/>
              </a:rPr>
              <a:t>All websites are hyperlinked in this PowerPoint</a:t>
            </a:r>
          </a:p>
        </p:txBody>
      </p:sp>
      <p:sp>
        <p:nvSpPr>
          <p:cNvPr id="4" name="Slide Number Placeholder 3"/>
          <p:cNvSpPr>
            <a:spLocks noGrp="1"/>
          </p:cNvSpPr>
          <p:nvPr>
            <p:ph type="sldNum" sz="quarter" idx="5"/>
          </p:nvPr>
        </p:nvSpPr>
        <p:spPr/>
        <p:txBody>
          <a:bodyPr/>
          <a:lstStyle/>
          <a:p>
            <a:fld id="{B012EAEA-F80A-DF47-83E3-C685033B4430}" type="slidenum">
              <a:rPr lang="en-US" smtClean="0"/>
              <a:t>25</a:t>
            </a:fld>
            <a:endParaRPr lang="en-US"/>
          </a:p>
        </p:txBody>
      </p:sp>
    </p:spTree>
    <p:extLst>
      <p:ext uri="{BB962C8B-B14F-4D97-AF65-F5344CB8AC3E}">
        <p14:creationId xmlns:p14="http://schemas.microsoft.com/office/powerpoint/2010/main" val="3921462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C9C73-1221-136A-1A73-E3BF5EE66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9958D-5FA6-3BEE-BAF7-9D823EE66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497B0-1095-6AF5-195C-2A1337695A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4BC60C-0624-A445-EF1D-944502C10F09}"/>
              </a:ext>
            </a:extLst>
          </p:cNvPr>
          <p:cNvSpPr>
            <a:spLocks noGrp="1"/>
          </p:cNvSpPr>
          <p:nvPr>
            <p:ph type="sldNum" sz="quarter" idx="5"/>
          </p:nvPr>
        </p:nvSpPr>
        <p:spPr/>
        <p:txBody>
          <a:bodyPr/>
          <a:lstStyle/>
          <a:p>
            <a:fld id="{B012EAEA-F80A-DF47-83E3-C685033B4430}" type="slidenum">
              <a:rPr lang="en-US" smtClean="0"/>
              <a:t>26</a:t>
            </a:fld>
            <a:endParaRPr lang="en-US"/>
          </a:p>
        </p:txBody>
      </p:sp>
    </p:spTree>
    <p:extLst>
      <p:ext uri="{BB962C8B-B14F-4D97-AF65-F5344CB8AC3E}">
        <p14:creationId xmlns:p14="http://schemas.microsoft.com/office/powerpoint/2010/main" val="2846438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Please remember to provide feedback</a:t>
            </a:r>
          </a:p>
          <a:p>
            <a:endParaRPr lang="en-AU"/>
          </a:p>
          <a:p>
            <a:r>
              <a:rPr lang="en-AU"/>
              <a:t>Registration link for SAH - Webinar</a:t>
            </a:r>
          </a:p>
        </p:txBody>
      </p:sp>
      <p:sp>
        <p:nvSpPr>
          <p:cNvPr id="4" name="Slide Number Placeholder 3"/>
          <p:cNvSpPr>
            <a:spLocks noGrp="1"/>
          </p:cNvSpPr>
          <p:nvPr>
            <p:ph type="sldNum" sz="quarter" idx="5"/>
          </p:nvPr>
        </p:nvSpPr>
        <p:spPr/>
        <p:txBody>
          <a:bodyPr/>
          <a:lstStyle/>
          <a:p>
            <a:fld id="{B012EAEA-F80A-DF47-83E3-C685033B4430}" type="slidenum">
              <a:rPr lang="en-US" smtClean="0"/>
              <a:t>27</a:t>
            </a:fld>
            <a:endParaRPr lang="en-US"/>
          </a:p>
        </p:txBody>
      </p:sp>
    </p:spTree>
    <p:extLst>
      <p:ext uri="{BB962C8B-B14F-4D97-AF65-F5344CB8AC3E}">
        <p14:creationId xmlns:p14="http://schemas.microsoft.com/office/powerpoint/2010/main" val="3265536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50413-EA12-2B8A-671E-8ECD5FE8F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091A7-6E9D-B8DF-254E-34C4EC0A7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2D06A-9D7C-D2E7-15AF-298FC91F31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D88E89-9A03-BE4D-97ED-E76CBAC6261F}"/>
              </a:ext>
            </a:extLst>
          </p:cNvPr>
          <p:cNvSpPr>
            <a:spLocks noGrp="1"/>
          </p:cNvSpPr>
          <p:nvPr>
            <p:ph type="sldNum" sz="quarter" idx="5"/>
          </p:nvPr>
        </p:nvSpPr>
        <p:spPr/>
        <p:txBody>
          <a:bodyPr/>
          <a:lstStyle/>
          <a:p>
            <a:fld id="{B012EAEA-F80A-DF47-83E3-C685033B4430}" type="slidenum">
              <a:rPr lang="en-US" smtClean="0"/>
              <a:t>28</a:t>
            </a:fld>
            <a:endParaRPr lang="en-US"/>
          </a:p>
        </p:txBody>
      </p:sp>
    </p:spTree>
    <p:extLst>
      <p:ext uri="{BB962C8B-B14F-4D97-AF65-F5344CB8AC3E}">
        <p14:creationId xmlns:p14="http://schemas.microsoft.com/office/powerpoint/2010/main" val="1640419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Coordinators: We're on the Road!</a:t>
            </a:r>
            <a:endParaRPr lang="en-US"/>
          </a:p>
          <a:p>
            <a:r>
              <a:rPr lang="en-US"/>
              <a:t>Trilogy Care is touring Australia’s East Coast in 2025, connecting with local communities and providing tailored advice on navigating care options. We need your help promoting the Roadshow and spreading the word about our services. Let's work together to empower more people to take control of their care options!</a:t>
            </a:r>
          </a:p>
          <a:p>
            <a:r>
              <a:rPr lang="en-US"/>
              <a:t>For more details about the event, please contact your Partnership or Relationship Manager—they’re here to help. Together, we make a difference!</a:t>
            </a:r>
          </a:p>
          <a:p>
            <a:endParaRPr lang="en-AU"/>
          </a:p>
        </p:txBody>
      </p:sp>
      <p:sp>
        <p:nvSpPr>
          <p:cNvPr id="4" name="Slide Number Placeholder 3"/>
          <p:cNvSpPr>
            <a:spLocks noGrp="1"/>
          </p:cNvSpPr>
          <p:nvPr>
            <p:ph type="sldNum" sz="quarter" idx="5"/>
          </p:nvPr>
        </p:nvSpPr>
        <p:spPr/>
        <p:txBody>
          <a:bodyPr/>
          <a:lstStyle/>
          <a:p>
            <a:fld id="{B012EAEA-F80A-DF47-83E3-C685033B4430}" type="slidenum">
              <a:rPr lang="en-US" smtClean="0"/>
              <a:t>29</a:t>
            </a:fld>
            <a:endParaRPr lang="en-US"/>
          </a:p>
        </p:txBody>
      </p:sp>
    </p:spTree>
    <p:extLst>
      <p:ext uri="{BB962C8B-B14F-4D97-AF65-F5344CB8AC3E}">
        <p14:creationId xmlns:p14="http://schemas.microsoft.com/office/powerpoint/2010/main" val="2209802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E0763C"/>
              </a:solidFill>
            </a:endParaRPr>
          </a:p>
        </p:txBody>
      </p:sp>
      <p:sp>
        <p:nvSpPr>
          <p:cNvPr id="4" name="Slide Number Placeholder 3"/>
          <p:cNvSpPr>
            <a:spLocks noGrp="1"/>
          </p:cNvSpPr>
          <p:nvPr>
            <p:ph type="sldNum" sz="quarter" idx="5"/>
          </p:nvPr>
        </p:nvSpPr>
        <p:spPr/>
        <p:txBody>
          <a:bodyPr/>
          <a:lstStyle/>
          <a:p>
            <a:fld id="{B012EAEA-F80A-DF47-83E3-C685033B4430}" type="slidenum">
              <a:rPr lang="en-US" smtClean="0"/>
              <a:t>30</a:t>
            </a:fld>
            <a:endParaRPr lang="en-US"/>
          </a:p>
        </p:txBody>
      </p:sp>
    </p:spTree>
    <p:extLst>
      <p:ext uri="{BB962C8B-B14F-4D97-AF65-F5344CB8AC3E}">
        <p14:creationId xmlns:p14="http://schemas.microsoft.com/office/powerpoint/2010/main" val="361492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2EAEA-F80A-DF47-83E3-C685033B4430}" type="slidenum">
              <a:rPr lang="en-US" smtClean="0"/>
              <a:t>4</a:t>
            </a:fld>
            <a:endParaRPr lang="en-US"/>
          </a:p>
        </p:txBody>
      </p:sp>
    </p:spTree>
    <p:extLst>
      <p:ext uri="{BB962C8B-B14F-4D97-AF65-F5344CB8AC3E}">
        <p14:creationId xmlns:p14="http://schemas.microsoft.com/office/powerpoint/2010/main" val="127935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522" indent="-291522">
              <a:buFont typeface="Calibri"/>
              <a:buChar char="-"/>
            </a:pPr>
            <a:r>
              <a:rPr lang="en-US">
                <a:ea typeface="Calibri"/>
                <a:cs typeface="Calibri"/>
              </a:rPr>
              <a:t>Trilogy has set up premium suppliers to provide a better outcome and quality of care for care recipients. </a:t>
            </a:r>
          </a:p>
          <a:p>
            <a:pPr marL="291522" indent="-291522">
              <a:buFont typeface="Calibri"/>
              <a:buChar char="-"/>
            </a:pPr>
            <a:r>
              <a:rPr lang="en-US">
                <a:ea typeface="Calibri"/>
                <a:cs typeface="Calibri"/>
              </a:rPr>
              <a:t>Care Coordinators can approach premium suppliers with a high level of confidence</a:t>
            </a:r>
          </a:p>
          <a:p>
            <a:pPr marL="291522" indent="-291522">
              <a:buFont typeface="Calibri"/>
              <a:buChar char="-"/>
            </a:pPr>
            <a:r>
              <a:rPr lang="en-US">
                <a:ea typeface="Calibri"/>
                <a:cs typeface="Calibri"/>
              </a:rPr>
              <a:t>With enhanced choice and control with suppliers and exclusive savings, Coordinators can stretch their care recipients' budget further!</a:t>
            </a:r>
          </a:p>
        </p:txBody>
      </p:sp>
      <p:sp>
        <p:nvSpPr>
          <p:cNvPr id="4" name="Slide Number Placeholder 3"/>
          <p:cNvSpPr>
            <a:spLocks noGrp="1"/>
          </p:cNvSpPr>
          <p:nvPr>
            <p:ph type="sldNum" sz="quarter" idx="5"/>
          </p:nvPr>
        </p:nvSpPr>
        <p:spPr/>
        <p:txBody>
          <a:bodyPr/>
          <a:lstStyle/>
          <a:p>
            <a:fld id="{B012EAEA-F80A-DF47-83E3-C685033B4430}" type="slidenum">
              <a:rPr lang="en-US" smtClean="0"/>
              <a:t>5</a:t>
            </a:fld>
            <a:endParaRPr lang="en-US"/>
          </a:p>
        </p:txBody>
      </p:sp>
    </p:spTree>
    <p:extLst>
      <p:ext uri="{BB962C8B-B14F-4D97-AF65-F5344CB8AC3E}">
        <p14:creationId xmlns:p14="http://schemas.microsoft.com/office/powerpoint/2010/main" val="240290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D249B-61A5-76B1-3851-C088AE7D4B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E97B5-1021-7D1D-32EF-3F27DA560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060E8-DF25-8BDF-87D7-DE30A75CDA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C2EBC5-937A-F4C3-E7A2-3DF047081C09}"/>
              </a:ext>
            </a:extLst>
          </p:cNvPr>
          <p:cNvSpPr>
            <a:spLocks noGrp="1"/>
          </p:cNvSpPr>
          <p:nvPr>
            <p:ph type="sldNum" sz="quarter" idx="5"/>
          </p:nvPr>
        </p:nvSpPr>
        <p:spPr/>
        <p:txBody>
          <a:bodyPr/>
          <a:lstStyle/>
          <a:p>
            <a:fld id="{B012EAEA-F80A-DF47-83E3-C685033B4430}" type="slidenum">
              <a:rPr lang="en-US" smtClean="0"/>
              <a:t>6</a:t>
            </a:fld>
            <a:endParaRPr lang="en-US"/>
          </a:p>
        </p:txBody>
      </p:sp>
    </p:spTree>
    <p:extLst>
      <p:ext uri="{BB962C8B-B14F-4D97-AF65-F5344CB8AC3E}">
        <p14:creationId xmlns:p14="http://schemas.microsoft.com/office/powerpoint/2010/main" val="357179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Calibri"/>
              <a:buChar char="-"/>
            </a:pPr>
            <a:r>
              <a:rPr lang="en-US">
                <a:ea typeface="Calibri"/>
                <a:cs typeface="Calibri"/>
              </a:rPr>
              <a:t>Wider reach of locations making it easier for coordinators to find workers</a:t>
            </a:r>
          </a:p>
          <a:p>
            <a:pPr marL="174913" indent="-174913">
              <a:buFont typeface="Calibri"/>
              <a:buChar char="-"/>
            </a:pPr>
            <a:r>
              <a:rPr lang="en-US">
                <a:ea typeface="Calibri"/>
                <a:cs typeface="Calibri"/>
              </a:rPr>
              <a:t>All premium suppliers are already verified with Trilogy, super convenient!</a:t>
            </a:r>
          </a:p>
        </p:txBody>
      </p:sp>
      <p:sp>
        <p:nvSpPr>
          <p:cNvPr id="4" name="Slide Number Placeholder 3"/>
          <p:cNvSpPr>
            <a:spLocks noGrp="1"/>
          </p:cNvSpPr>
          <p:nvPr>
            <p:ph type="sldNum" sz="quarter" idx="5"/>
          </p:nvPr>
        </p:nvSpPr>
        <p:spPr/>
        <p:txBody>
          <a:bodyPr/>
          <a:lstStyle/>
          <a:p>
            <a:fld id="{B012EAEA-F80A-DF47-83E3-C685033B4430}" type="slidenum">
              <a:rPr lang="en-US" smtClean="0"/>
              <a:t>7</a:t>
            </a:fld>
            <a:endParaRPr lang="en-US"/>
          </a:p>
        </p:txBody>
      </p:sp>
    </p:spTree>
    <p:extLst>
      <p:ext uri="{BB962C8B-B14F-4D97-AF65-F5344CB8AC3E}">
        <p14:creationId xmlns:p14="http://schemas.microsoft.com/office/powerpoint/2010/main" val="150538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A4264-FC16-3DFA-42B8-5D01B2578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63417-3BBD-5D57-6350-0885B7E34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10257-EFAF-77CE-76CC-17A79FF852E8}"/>
              </a:ext>
            </a:extLst>
          </p:cNvPr>
          <p:cNvSpPr>
            <a:spLocks noGrp="1"/>
          </p:cNvSpPr>
          <p:nvPr>
            <p:ph type="body" idx="1"/>
          </p:nvPr>
        </p:nvSpPr>
        <p:spPr/>
        <p:txBody>
          <a:bodyPr/>
          <a:lstStyle/>
          <a:p>
            <a:r>
              <a:rPr lang="en-US"/>
              <a:t>IN THE CHAT – LET US KNOW WHAT PREMIUM SUP[PLIERS YOU ARE AWARE OF..</a:t>
            </a:r>
          </a:p>
        </p:txBody>
      </p:sp>
      <p:sp>
        <p:nvSpPr>
          <p:cNvPr id="4" name="Slide Number Placeholder 3">
            <a:extLst>
              <a:ext uri="{FF2B5EF4-FFF2-40B4-BE49-F238E27FC236}">
                <a16:creationId xmlns:a16="http://schemas.microsoft.com/office/drawing/2014/main" id="{6659A9C1-086B-2077-5EA1-B59426C059A5}"/>
              </a:ext>
            </a:extLst>
          </p:cNvPr>
          <p:cNvSpPr>
            <a:spLocks noGrp="1"/>
          </p:cNvSpPr>
          <p:nvPr>
            <p:ph type="sldNum" sz="quarter" idx="5"/>
          </p:nvPr>
        </p:nvSpPr>
        <p:spPr/>
        <p:txBody>
          <a:bodyPr/>
          <a:lstStyle/>
          <a:p>
            <a:fld id="{B012EAEA-F80A-DF47-83E3-C685033B4430}" type="slidenum">
              <a:rPr lang="en-US" smtClean="0"/>
              <a:t>8</a:t>
            </a:fld>
            <a:endParaRPr lang="en-US"/>
          </a:p>
        </p:txBody>
      </p:sp>
    </p:spTree>
    <p:extLst>
      <p:ext uri="{BB962C8B-B14F-4D97-AF65-F5344CB8AC3E}">
        <p14:creationId xmlns:p14="http://schemas.microsoft.com/office/powerpoint/2010/main" val="12676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522" indent="-291522">
              <a:buFont typeface="Calibri"/>
              <a:buChar char="-"/>
            </a:pPr>
            <a:r>
              <a:rPr lang="en-US">
                <a:ea typeface="Calibri"/>
                <a:cs typeface="Calibri"/>
              </a:rPr>
              <a:t>Trilogy is constantly looking to expand our Premium supplier list across a number of supply areas. Keep checking back in with the website!</a:t>
            </a:r>
          </a:p>
        </p:txBody>
      </p:sp>
      <p:sp>
        <p:nvSpPr>
          <p:cNvPr id="4" name="Slide Number Placeholder 3"/>
          <p:cNvSpPr>
            <a:spLocks noGrp="1"/>
          </p:cNvSpPr>
          <p:nvPr>
            <p:ph type="sldNum" sz="quarter" idx="5"/>
          </p:nvPr>
        </p:nvSpPr>
        <p:spPr/>
        <p:txBody>
          <a:bodyPr/>
          <a:lstStyle/>
          <a:p>
            <a:fld id="{B012EAEA-F80A-DF47-83E3-C685033B4430}" type="slidenum">
              <a:rPr lang="en-US" smtClean="0"/>
              <a:t>9</a:t>
            </a:fld>
            <a:endParaRPr lang="en-US"/>
          </a:p>
        </p:txBody>
      </p:sp>
    </p:spTree>
    <p:extLst>
      <p:ext uri="{BB962C8B-B14F-4D97-AF65-F5344CB8AC3E}">
        <p14:creationId xmlns:p14="http://schemas.microsoft.com/office/powerpoint/2010/main" val="321020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AC499-C65D-6B17-70BA-029271E5C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C01CE-EF23-8F60-1170-3B2C4647A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756EC-4E1A-BCD4-04D2-1A9593AB1D6E}"/>
              </a:ext>
            </a:extLst>
          </p:cNvPr>
          <p:cNvSpPr>
            <a:spLocks noGrp="1"/>
          </p:cNvSpPr>
          <p:nvPr>
            <p:ph type="body" idx="1"/>
          </p:nvPr>
        </p:nvSpPr>
        <p:spPr/>
        <p:txBody>
          <a:bodyPr/>
          <a:lstStyle/>
          <a:p>
            <a:r>
              <a:rPr lang="en-US" err="1"/>
              <a:t>Organisations</a:t>
            </a:r>
            <a:r>
              <a:rPr lang="en-US"/>
              <a:t> who can provide care/ services to Care Recipients </a:t>
            </a:r>
          </a:p>
        </p:txBody>
      </p:sp>
      <p:sp>
        <p:nvSpPr>
          <p:cNvPr id="4" name="Slide Number Placeholder 3">
            <a:extLst>
              <a:ext uri="{FF2B5EF4-FFF2-40B4-BE49-F238E27FC236}">
                <a16:creationId xmlns:a16="http://schemas.microsoft.com/office/drawing/2014/main" id="{1A97F0F1-460A-B7AA-5643-1659AD0EA8C6}"/>
              </a:ext>
            </a:extLst>
          </p:cNvPr>
          <p:cNvSpPr>
            <a:spLocks noGrp="1"/>
          </p:cNvSpPr>
          <p:nvPr>
            <p:ph type="sldNum" sz="quarter" idx="5"/>
          </p:nvPr>
        </p:nvSpPr>
        <p:spPr/>
        <p:txBody>
          <a:bodyPr/>
          <a:lstStyle/>
          <a:p>
            <a:fld id="{B012EAEA-F80A-DF47-83E3-C685033B4430}" type="slidenum">
              <a:rPr lang="en-US" smtClean="0"/>
              <a:t>10</a:t>
            </a:fld>
            <a:endParaRPr lang="en-US"/>
          </a:p>
        </p:txBody>
      </p:sp>
    </p:spTree>
    <p:extLst>
      <p:ext uri="{BB962C8B-B14F-4D97-AF65-F5344CB8AC3E}">
        <p14:creationId xmlns:p14="http://schemas.microsoft.com/office/powerpoint/2010/main" val="117086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9CE6-035F-F881-3584-B743DA110144}"/>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BCCBC1F-BE22-D5D1-4614-804D37637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444886E4-DDE0-4F61-FC32-AE9F28B97DE9}"/>
              </a:ext>
            </a:extLst>
          </p:cNvPr>
          <p:cNvSpPr>
            <a:spLocks noGrp="1"/>
          </p:cNvSpPr>
          <p:nvPr>
            <p:ph type="ftr" sz="quarter" idx="11"/>
          </p:nvPr>
        </p:nvSpPr>
        <p:spPr>
          <a:xfrm>
            <a:off x="4038600" y="6356350"/>
            <a:ext cx="4114800" cy="365125"/>
          </a:xfrm>
          <a:prstGeom prst="rect">
            <a:avLst/>
          </a:prstGeom>
        </p:spPr>
        <p:txBody>
          <a:bodyPr/>
          <a:lstStyle>
            <a:lvl1pPr>
              <a:defRPr b="0" i="0">
                <a:solidFill>
                  <a:schemeClr val="bg1">
                    <a:lumMod val="50000"/>
                  </a:schemeClr>
                </a:solidFill>
                <a:latin typeface="Roboto Flex Normal" panose="02000000000000000000" pitchFamily="2" charset="0"/>
                <a:ea typeface="Roboto Flex Normal" panose="02000000000000000000" pitchFamily="2" charset="0"/>
              </a:defRPr>
            </a:lvl1pPr>
          </a:lstStyle>
          <a:p>
            <a:endParaRPr lang="en-US"/>
          </a:p>
        </p:txBody>
      </p:sp>
    </p:spTree>
    <p:extLst>
      <p:ext uri="{BB962C8B-B14F-4D97-AF65-F5344CB8AC3E}">
        <p14:creationId xmlns:p14="http://schemas.microsoft.com/office/powerpoint/2010/main" val="4051672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B87E-B3BF-D38F-2533-569CB31BF42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7173D8-C4CB-ECED-D429-4F8CE80FCE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8E5122E-9ACF-4F59-FCAB-5A09B314618D}"/>
              </a:ext>
            </a:extLst>
          </p:cNvPr>
          <p:cNvSpPr>
            <a:spLocks noGrp="1"/>
          </p:cNvSpPr>
          <p:nvPr>
            <p:ph type="ftr" sz="quarter" idx="11"/>
          </p:nvPr>
        </p:nvSpPr>
        <p:spPr>
          <a:xfrm>
            <a:off x="838200" y="6356350"/>
            <a:ext cx="4114800" cy="365125"/>
          </a:xfrm>
          <a:prstGeom prst="rect">
            <a:avLst/>
          </a:prstGeom>
        </p:spPr>
        <p:txBody>
          <a:bodyPr/>
          <a:lstStyle>
            <a:lvl1pPr>
              <a:defRPr b="0" i="0">
                <a:solidFill>
                  <a:schemeClr val="bg1">
                    <a:lumMod val="50000"/>
                  </a:schemeClr>
                </a:solidFill>
                <a:latin typeface="Roboto Flex Normal" panose="02000000000000000000" pitchFamily="2" charset="0"/>
                <a:ea typeface="Roboto Flex Normal" panose="02000000000000000000" pitchFamily="2" charset="0"/>
              </a:defRPr>
            </a:lvl1pPr>
          </a:lstStyle>
          <a:p>
            <a:endParaRPr lang="en-US"/>
          </a:p>
        </p:txBody>
      </p:sp>
    </p:spTree>
    <p:extLst>
      <p:ext uri="{BB962C8B-B14F-4D97-AF65-F5344CB8AC3E}">
        <p14:creationId xmlns:p14="http://schemas.microsoft.com/office/powerpoint/2010/main" val="144080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97513C-8FD6-FDE7-D033-77D1CF2179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643CE2-492A-8A71-8D1F-5F92CB15A0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6E6C4850-0DED-2860-EC81-AA6AE742948F}"/>
              </a:ext>
            </a:extLst>
          </p:cNvPr>
          <p:cNvSpPr>
            <a:spLocks noGrp="1"/>
          </p:cNvSpPr>
          <p:nvPr>
            <p:ph type="ftr" sz="quarter" idx="11"/>
          </p:nvPr>
        </p:nvSpPr>
        <p:spPr>
          <a:xfrm>
            <a:off x="838200" y="6356350"/>
            <a:ext cx="4114800" cy="365125"/>
          </a:xfrm>
          <a:prstGeom prst="rect">
            <a:avLst/>
          </a:prstGeom>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363337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208E-24A3-B37C-D17D-80380AEC3302}"/>
              </a:ext>
            </a:extLst>
          </p:cNvPr>
          <p:cNvSpPr>
            <a:spLocks noGrp="1"/>
          </p:cNvSpPr>
          <p:nvPr>
            <p:ph type="title" hasCustomPrompt="1"/>
          </p:nvPr>
        </p:nvSpPr>
        <p:spPr/>
        <p:txBody>
          <a:bodyPr>
            <a:normAutofit/>
          </a:bodyPr>
          <a:lstStyle>
            <a:lvl1pPr>
              <a:defRPr sz="3600" b="0" i="0">
                <a:solidFill>
                  <a:srgbClr val="2C4C79"/>
                </a:solidFill>
                <a:latin typeface="Roboto Serif 20pt Light" pitchFamily="2" charset="77"/>
                <a:cs typeface="Roboto Serif 20pt Light"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73FD71-61B8-ECF1-25EE-9C1A13B74E01}"/>
              </a:ext>
            </a:extLst>
          </p:cNvPr>
          <p:cNvSpPr>
            <a:spLocks noGrp="1"/>
          </p:cNvSpPr>
          <p:nvPr>
            <p:ph idx="1"/>
          </p:nvPr>
        </p:nvSpPr>
        <p:spPr/>
        <p:txBody>
          <a:bodyPr/>
          <a:lstStyle>
            <a:lvl1pPr>
              <a:defRPr sz="2400" b="0" i="0">
                <a:solidFill>
                  <a:srgbClr val="6BCCFF"/>
                </a:solidFill>
                <a:latin typeface="Roboto Serif 20pt Light" pitchFamily="2" charset="77"/>
                <a:cs typeface="Roboto Serif 20pt Light" pitchFamily="2" charset="77"/>
              </a:defRPr>
            </a:lvl1pPr>
            <a:lvl2pPr>
              <a:defRPr b="0" i="0">
                <a:latin typeface="Roboto Flex Normal" panose="02000000000000000000" pitchFamily="2" charset="0"/>
                <a:ea typeface="Roboto Flex Normal" panose="02000000000000000000" pitchFamily="2" charset="0"/>
              </a:defRPr>
            </a:lvl2pPr>
            <a:lvl3pPr>
              <a:defRPr b="0" i="0">
                <a:latin typeface="Roboto Flex Normal" panose="02000000000000000000" pitchFamily="2" charset="0"/>
                <a:ea typeface="Roboto Flex Normal" panose="02000000000000000000" pitchFamily="2" charset="0"/>
              </a:defRPr>
            </a:lvl3pPr>
            <a:lvl4pPr>
              <a:defRPr b="0" i="0">
                <a:latin typeface="Roboto Flex Normal" panose="02000000000000000000" pitchFamily="2" charset="0"/>
                <a:ea typeface="Roboto Flex Normal" panose="02000000000000000000" pitchFamily="2" charset="0"/>
              </a:defRPr>
            </a:lvl4pPr>
            <a:lvl5pPr>
              <a:defRPr b="0" i="0">
                <a:latin typeface="Roboto Flex Normal" panose="02000000000000000000" pitchFamily="2" charset="0"/>
                <a:ea typeface="Roboto Flex Normal"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0048B8EA-F044-C70A-02BF-6B725275BB59}"/>
              </a:ext>
            </a:extLst>
          </p:cNvPr>
          <p:cNvSpPr>
            <a:spLocks noGrp="1"/>
          </p:cNvSpPr>
          <p:nvPr>
            <p:ph type="ftr" sz="quarter" idx="11"/>
          </p:nvPr>
        </p:nvSpPr>
        <p:spPr>
          <a:xfrm>
            <a:off x="838200" y="6337119"/>
            <a:ext cx="4114800" cy="365125"/>
          </a:xfrm>
          <a:prstGeom prst="rect">
            <a:avLst/>
          </a:prstGeom>
        </p:spPr>
        <p:txBody>
          <a:bodyPr/>
          <a:lstStyle>
            <a:lvl1pPr>
              <a:defRPr b="0" i="0">
                <a:solidFill>
                  <a:schemeClr val="bg1">
                    <a:lumMod val="50000"/>
                  </a:schemeClr>
                </a:solidFill>
                <a:latin typeface="Roboto Flex Normal" panose="02000000000000000000" pitchFamily="2" charset="0"/>
                <a:ea typeface="Roboto Flex Normal" panose="02000000000000000000" pitchFamily="2" charset="0"/>
              </a:defRPr>
            </a:lvl1pPr>
          </a:lstStyle>
          <a:p>
            <a:endParaRPr lang="en-US"/>
          </a:p>
        </p:txBody>
      </p:sp>
    </p:spTree>
    <p:extLst>
      <p:ext uri="{BB962C8B-B14F-4D97-AF65-F5344CB8AC3E}">
        <p14:creationId xmlns:p14="http://schemas.microsoft.com/office/powerpoint/2010/main" val="1356500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8B6E-CFF1-2AD7-97A9-E7154813F14F}"/>
              </a:ext>
            </a:extLst>
          </p:cNvPr>
          <p:cNvSpPr>
            <a:spLocks noGrp="1"/>
          </p:cNvSpPr>
          <p:nvPr>
            <p:ph type="title" hasCustomPrompt="1"/>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65697EC-6314-F9DC-2ED7-2DC823C1A888}"/>
              </a:ext>
            </a:extLst>
          </p:cNvPr>
          <p:cNvSpPr>
            <a:spLocks noGrp="1"/>
          </p:cNvSpPr>
          <p:nvPr>
            <p:ph type="body" idx="1"/>
          </p:nvPr>
        </p:nvSpPr>
        <p:spPr>
          <a:xfrm>
            <a:off x="831850" y="4589463"/>
            <a:ext cx="10515600" cy="1500187"/>
          </a:xfrm>
        </p:spPr>
        <p:txBody>
          <a:bodyPr/>
          <a:lstStyle>
            <a:lvl1pPr marL="0" indent="0">
              <a:buNone/>
              <a:defRPr sz="2400">
                <a:solidFill>
                  <a:srgbClr val="6BCC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35FF9AA7-D2F6-BE4E-A54A-CCC4C3C47DCA}"/>
              </a:ext>
            </a:extLst>
          </p:cNvPr>
          <p:cNvSpPr>
            <a:spLocks noGrp="1"/>
          </p:cNvSpPr>
          <p:nvPr>
            <p:ph type="ftr" sz="quarter" idx="11"/>
          </p:nvPr>
        </p:nvSpPr>
        <p:spPr>
          <a:xfrm>
            <a:off x="831850" y="6356350"/>
            <a:ext cx="4114800" cy="365125"/>
          </a:xfrm>
          <a:prstGeom prst="rect">
            <a:avLst/>
          </a:prstGeom>
        </p:spPr>
        <p:txBody>
          <a:bodyPr/>
          <a:lstStyle>
            <a:lvl1pPr>
              <a:defRPr b="0" i="0">
                <a:solidFill>
                  <a:schemeClr val="bg1">
                    <a:lumMod val="50000"/>
                  </a:schemeClr>
                </a:solidFill>
                <a:latin typeface="Roboto Flex Normal" panose="02000000000000000000" pitchFamily="2" charset="0"/>
                <a:ea typeface="Roboto Flex Normal" panose="02000000000000000000" pitchFamily="2" charset="0"/>
              </a:defRPr>
            </a:lvl1pPr>
          </a:lstStyle>
          <a:p>
            <a:endParaRPr lang="en-US"/>
          </a:p>
        </p:txBody>
      </p:sp>
    </p:spTree>
    <p:extLst>
      <p:ext uri="{BB962C8B-B14F-4D97-AF65-F5344CB8AC3E}">
        <p14:creationId xmlns:p14="http://schemas.microsoft.com/office/powerpoint/2010/main" val="10193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E041-4B9E-FAEB-71A2-15F158697AA8}"/>
              </a:ext>
            </a:extLst>
          </p:cNvPr>
          <p:cNvSpPr>
            <a:spLocks noGrp="1"/>
          </p:cNvSpPr>
          <p:nvPr>
            <p:ph type="title" hasCustomPrompt="1"/>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E37E72-4BA3-A712-B0DC-004175104D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2D14449-0D68-1C2A-997F-1D845417AB4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E7CE87D8-4714-EAF7-F425-54C53363BC19}"/>
              </a:ext>
            </a:extLst>
          </p:cNvPr>
          <p:cNvSpPr>
            <a:spLocks noGrp="1"/>
          </p:cNvSpPr>
          <p:nvPr>
            <p:ph type="ftr" sz="quarter" idx="11"/>
          </p:nvPr>
        </p:nvSpPr>
        <p:spPr>
          <a:xfrm>
            <a:off x="838200" y="6372860"/>
            <a:ext cx="4114800" cy="365125"/>
          </a:xfrm>
          <a:prstGeom prst="rect">
            <a:avLst/>
          </a:prstGeom>
        </p:spPr>
        <p:txBody>
          <a:bodyPr/>
          <a:lstStyle>
            <a:lvl1pPr>
              <a:defRPr b="0" i="0">
                <a:solidFill>
                  <a:schemeClr val="bg1">
                    <a:lumMod val="50000"/>
                  </a:schemeClr>
                </a:solidFill>
                <a:latin typeface="Roboto Flex Normal" panose="02000000000000000000" pitchFamily="2" charset="0"/>
                <a:ea typeface="Roboto Flex Normal" panose="02000000000000000000" pitchFamily="2" charset="0"/>
              </a:defRPr>
            </a:lvl1pPr>
          </a:lstStyle>
          <a:p>
            <a:endParaRPr lang="en-US"/>
          </a:p>
        </p:txBody>
      </p:sp>
    </p:spTree>
    <p:extLst>
      <p:ext uri="{BB962C8B-B14F-4D97-AF65-F5344CB8AC3E}">
        <p14:creationId xmlns:p14="http://schemas.microsoft.com/office/powerpoint/2010/main" val="240395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8DF5-16EF-D8EE-B38F-6EED7E927DDC}"/>
              </a:ext>
            </a:extLst>
          </p:cNvPr>
          <p:cNvSpPr>
            <a:spLocks noGrp="1"/>
          </p:cNvSpPr>
          <p:nvPr>
            <p:ph type="title" hasCustomPrompt="1"/>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7051197-F995-36A4-DC53-8B1CEAE34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8849ACA-4EEA-CFD7-C1F3-FCAE82C883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518A58A-61E2-7C92-29B5-3DBACB2F5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60CD65-8EC3-03C4-D6BA-C4E1A2D4BE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1192B6F1-97EB-7372-18FC-635CB3018F02}"/>
              </a:ext>
            </a:extLst>
          </p:cNvPr>
          <p:cNvSpPr>
            <a:spLocks noGrp="1"/>
          </p:cNvSpPr>
          <p:nvPr>
            <p:ph type="ftr" sz="quarter" idx="11"/>
          </p:nvPr>
        </p:nvSpPr>
        <p:spPr>
          <a:xfrm>
            <a:off x="838200" y="6346734"/>
            <a:ext cx="4114800" cy="365125"/>
          </a:xfrm>
          <a:prstGeom prst="rect">
            <a:avLst/>
          </a:prstGeom>
        </p:spPr>
        <p:txBody>
          <a:bodyPr/>
          <a:lstStyle>
            <a:lvl1pPr>
              <a:defRPr b="0" i="0">
                <a:solidFill>
                  <a:schemeClr val="bg1">
                    <a:lumMod val="50000"/>
                  </a:schemeClr>
                </a:solidFill>
                <a:latin typeface="Roboto Flex Normal" panose="02000000000000000000" pitchFamily="2" charset="0"/>
                <a:ea typeface="Roboto Flex Normal" panose="02000000000000000000" pitchFamily="2" charset="0"/>
              </a:defRPr>
            </a:lvl1pPr>
          </a:lstStyle>
          <a:p>
            <a:endParaRPr lang="en-US"/>
          </a:p>
        </p:txBody>
      </p:sp>
    </p:spTree>
    <p:extLst>
      <p:ext uri="{BB962C8B-B14F-4D97-AF65-F5344CB8AC3E}">
        <p14:creationId xmlns:p14="http://schemas.microsoft.com/office/powerpoint/2010/main" val="71082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BBF1-EFAF-5A91-F5D6-B8AD659E4418}"/>
              </a:ext>
            </a:extLst>
          </p:cNvPr>
          <p:cNvSpPr>
            <a:spLocks noGrp="1"/>
          </p:cNvSpPr>
          <p:nvPr>
            <p:ph type="title" hasCustomPrompt="1"/>
          </p:nvPr>
        </p:nvSpPr>
        <p:spPr>
          <a:xfrm>
            <a:off x="838200" y="365125"/>
            <a:ext cx="5877832" cy="1746704"/>
          </a:xfrm>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0CA44301-6653-9D0C-DB74-70260916C262}"/>
              </a:ext>
            </a:extLst>
          </p:cNvPr>
          <p:cNvSpPr>
            <a:spLocks noGrp="1"/>
          </p:cNvSpPr>
          <p:nvPr>
            <p:ph type="ftr" sz="quarter" idx="11"/>
          </p:nvPr>
        </p:nvSpPr>
        <p:spPr>
          <a:xfrm>
            <a:off x="838200" y="6356350"/>
            <a:ext cx="4114800" cy="365125"/>
          </a:xfrm>
          <a:prstGeom prst="rect">
            <a:avLst/>
          </a:prstGeom>
        </p:spPr>
        <p:txBody>
          <a:bodyPr/>
          <a:lstStyle>
            <a:lvl1pPr>
              <a:defRPr b="0" i="0">
                <a:latin typeface="Roboto Flex Normal" panose="02000000000000000000" pitchFamily="2" charset="0"/>
                <a:ea typeface="Roboto Flex Normal" panose="02000000000000000000" pitchFamily="2" charset="0"/>
              </a:defRPr>
            </a:lvl1pPr>
          </a:lstStyle>
          <a:p>
            <a:endParaRPr lang="en-US"/>
          </a:p>
        </p:txBody>
      </p:sp>
      <p:sp>
        <p:nvSpPr>
          <p:cNvPr id="5" name="Picture Placeholder 4">
            <a:extLst>
              <a:ext uri="{FF2B5EF4-FFF2-40B4-BE49-F238E27FC236}">
                <a16:creationId xmlns:a16="http://schemas.microsoft.com/office/drawing/2014/main" id="{CA11F0BC-9E22-94E7-393C-D091C61B882B}"/>
              </a:ext>
            </a:extLst>
          </p:cNvPr>
          <p:cNvSpPr>
            <a:spLocks noGrp="1"/>
          </p:cNvSpPr>
          <p:nvPr>
            <p:ph type="pic" sz="quarter" idx="12"/>
          </p:nvPr>
        </p:nvSpPr>
        <p:spPr>
          <a:xfrm>
            <a:off x="7239000" y="1393371"/>
            <a:ext cx="4353832" cy="4484915"/>
          </a:xfrm>
          <a:prstGeom prst="round2DiagRect">
            <a:avLst/>
          </a:prstGeom>
        </p:spPr>
        <p:txBody>
          <a:bodyPr/>
          <a:lstStyle/>
          <a:p>
            <a:endParaRPr lang="en-US"/>
          </a:p>
        </p:txBody>
      </p:sp>
    </p:spTree>
    <p:extLst>
      <p:ext uri="{BB962C8B-B14F-4D97-AF65-F5344CB8AC3E}">
        <p14:creationId xmlns:p14="http://schemas.microsoft.com/office/powerpoint/2010/main" val="51524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21EB60-88A8-D182-8DBF-A12988D7F4FA}"/>
              </a:ext>
            </a:extLst>
          </p:cNvPr>
          <p:cNvSpPr>
            <a:spLocks noGrp="1"/>
          </p:cNvSpPr>
          <p:nvPr>
            <p:ph type="ftr" sz="quarter" idx="11"/>
          </p:nvPr>
        </p:nvSpPr>
        <p:spPr>
          <a:xfrm>
            <a:off x="838200" y="6356350"/>
            <a:ext cx="4114800" cy="365125"/>
          </a:xfrm>
          <a:prstGeom prst="rect">
            <a:avLst/>
          </a:prstGeom>
        </p:spPr>
        <p:txBody>
          <a:bodyPr/>
          <a:lstStyle>
            <a:lvl1pPr>
              <a:defRPr b="0" i="0">
                <a:solidFill>
                  <a:schemeClr val="bg1">
                    <a:lumMod val="50000"/>
                  </a:schemeClr>
                </a:solidFill>
                <a:latin typeface="Roboto Flex Normal" panose="02000000000000000000" pitchFamily="2" charset="0"/>
                <a:ea typeface="Roboto Flex Normal" panose="02000000000000000000" pitchFamily="2" charset="0"/>
              </a:defRPr>
            </a:lvl1pPr>
          </a:lstStyle>
          <a:p>
            <a:endParaRPr lang="en-US"/>
          </a:p>
        </p:txBody>
      </p:sp>
      <p:sp>
        <p:nvSpPr>
          <p:cNvPr id="4" name="Picture Placeholder 3">
            <a:extLst>
              <a:ext uri="{FF2B5EF4-FFF2-40B4-BE49-F238E27FC236}">
                <a16:creationId xmlns:a16="http://schemas.microsoft.com/office/drawing/2014/main" id="{2D2A883C-9BD4-AAE6-3BC7-058F45DCE4CB}"/>
              </a:ext>
            </a:extLst>
          </p:cNvPr>
          <p:cNvSpPr>
            <a:spLocks noGrp="1"/>
          </p:cNvSpPr>
          <p:nvPr>
            <p:ph type="pic" sz="quarter" idx="12"/>
          </p:nvPr>
        </p:nvSpPr>
        <p:spPr>
          <a:xfrm>
            <a:off x="7587345" y="3124200"/>
            <a:ext cx="3276146" cy="3081764"/>
          </a:xfrm>
          <a:prstGeom prst="round2DiagRect">
            <a:avLst/>
          </a:prstGeom>
        </p:spPr>
        <p:txBody>
          <a:bodyPr/>
          <a:lstStyle/>
          <a:p>
            <a:endParaRPr lang="en-US"/>
          </a:p>
        </p:txBody>
      </p:sp>
    </p:spTree>
    <p:extLst>
      <p:ext uri="{BB962C8B-B14F-4D97-AF65-F5344CB8AC3E}">
        <p14:creationId xmlns:p14="http://schemas.microsoft.com/office/powerpoint/2010/main" val="307984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1E6776-24FE-A651-F9A1-C74DAF352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4">
            <a:extLst>
              <a:ext uri="{FF2B5EF4-FFF2-40B4-BE49-F238E27FC236}">
                <a16:creationId xmlns:a16="http://schemas.microsoft.com/office/drawing/2014/main" id="{C33FCED8-EBFD-4D19-4410-ABCCFE021A70}"/>
              </a:ext>
            </a:extLst>
          </p:cNvPr>
          <p:cNvSpPr/>
          <p:nvPr userDrawn="1"/>
        </p:nvSpPr>
        <p:spPr>
          <a:xfrm>
            <a:off x="0" y="1780372"/>
            <a:ext cx="12192000" cy="3287730"/>
          </a:xfrm>
          <a:prstGeom prst="rect">
            <a:avLst/>
          </a:prstGeom>
          <a:solidFill>
            <a:srgbClr val="71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2C0BB"/>
              </a:solidFill>
            </a:endParaRPr>
          </a:p>
        </p:txBody>
      </p:sp>
      <p:sp>
        <p:nvSpPr>
          <p:cNvPr id="7" name="Picture Placeholder 4">
            <a:extLst>
              <a:ext uri="{FF2B5EF4-FFF2-40B4-BE49-F238E27FC236}">
                <a16:creationId xmlns:a16="http://schemas.microsoft.com/office/drawing/2014/main" id="{261E1364-E38A-BBB0-A8E2-2359F72665A0}"/>
              </a:ext>
            </a:extLst>
          </p:cNvPr>
          <p:cNvSpPr>
            <a:spLocks noGrp="1"/>
          </p:cNvSpPr>
          <p:nvPr>
            <p:ph type="pic" sz="quarter" idx="12"/>
          </p:nvPr>
        </p:nvSpPr>
        <p:spPr>
          <a:xfrm>
            <a:off x="737417" y="1393371"/>
            <a:ext cx="4353832" cy="4484915"/>
          </a:xfrm>
          <a:prstGeom prst="round2DiagRect">
            <a:avLst/>
          </a:prstGeom>
        </p:spPr>
        <p:txBody>
          <a:bodyPr/>
          <a:lstStyle/>
          <a:p>
            <a:endParaRPr lang="en-US"/>
          </a:p>
        </p:txBody>
      </p:sp>
    </p:spTree>
    <p:extLst>
      <p:ext uri="{BB962C8B-B14F-4D97-AF65-F5344CB8AC3E}">
        <p14:creationId xmlns:p14="http://schemas.microsoft.com/office/powerpoint/2010/main" val="92836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849E-609B-CD22-C8AA-7F2A71F9244B}"/>
              </a:ext>
            </a:extLst>
          </p:cNvPr>
          <p:cNvSpPr>
            <a:spLocks noGrp="1"/>
          </p:cNvSpPr>
          <p:nvPr>
            <p:ph type="title" hasCustomPrompt="1"/>
          </p:nvPr>
        </p:nvSpPr>
        <p:spPr>
          <a:xfrm>
            <a:off x="6805159" y="2800350"/>
            <a:ext cx="5386841" cy="1089661"/>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CAD9F1A-5DB8-D7C6-37D2-FB5E3BCB1FE1}"/>
              </a:ext>
            </a:extLst>
          </p:cNvPr>
          <p:cNvSpPr>
            <a:spLocks noGrp="1"/>
          </p:cNvSpPr>
          <p:nvPr>
            <p:ph type="pic" idx="1"/>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FC0CC2-5579-9A5A-3D56-E66081C07C07}"/>
              </a:ext>
            </a:extLst>
          </p:cNvPr>
          <p:cNvSpPr>
            <a:spLocks noGrp="1"/>
          </p:cNvSpPr>
          <p:nvPr>
            <p:ph type="body" sz="half" idx="2"/>
          </p:nvPr>
        </p:nvSpPr>
        <p:spPr>
          <a:xfrm>
            <a:off x="6811690" y="768531"/>
            <a:ext cx="5386841" cy="3287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8524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7CB1FC-1909-4418-1A84-866589800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1AE8F2-4C2E-55A0-BC2E-4F3409784B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C2BC67-4B81-9BB1-0A32-92AEAFD83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oboto Flex Normal" panose="02000000000000000000" pitchFamily="2" charset="0"/>
                <a:ea typeface="Roboto Flex Normal" panose="02000000000000000000" pitchFamily="2" charset="0"/>
              </a:defRPr>
            </a:lvl1pPr>
          </a:lstStyle>
          <a:p>
            <a:r>
              <a:rPr lang="en-US"/>
              <a:t>Footer</a:t>
            </a:r>
          </a:p>
        </p:txBody>
      </p:sp>
      <p:pic>
        <p:nvPicPr>
          <p:cNvPr id="8" name="Picture 7" descr="A blue diamond shaped logo&#10;&#10;Description automatically generated">
            <a:extLst>
              <a:ext uri="{FF2B5EF4-FFF2-40B4-BE49-F238E27FC236}">
                <a16:creationId xmlns:a16="http://schemas.microsoft.com/office/drawing/2014/main" id="{33F0761C-46A7-F5AB-045D-3C9F86C60077}"/>
              </a:ext>
            </a:extLst>
          </p:cNvPr>
          <p:cNvPicPr>
            <a:picLocks noChangeAspect="1"/>
          </p:cNvPicPr>
          <p:nvPr userDrawn="1"/>
        </p:nvPicPr>
        <p:blipFill>
          <a:blip r:embed="rId13"/>
          <a:stretch>
            <a:fillRect/>
          </a:stretch>
        </p:blipFill>
        <p:spPr>
          <a:xfrm>
            <a:off x="11018066" y="-1173934"/>
            <a:ext cx="2347867" cy="2347867"/>
          </a:xfrm>
          <a:prstGeom prst="rect">
            <a:avLst/>
          </a:prstGeom>
        </p:spPr>
      </p:pic>
    </p:spTree>
    <p:extLst>
      <p:ext uri="{BB962C8B-B14F-4D97-AF65-F5344CB8AC3E}">
        <p14:creationId xmlns:p14="http://schemas.microsoft.com/office/powerpoint/2010/main" val="2218883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0" i="0" kern="1200">
          <a:solidFill>
            <a:srgbClr val="2C4C79"/>
          </a:solidFill>
          <a:latin typeface="Roboto Serif 20pt Light" pitchFamily="2" charset="77"/>
          <a:ea typeface="+mj-ea"/>
          <a:cs typeface="Roboto Serif 20pt Light"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6BCCFF"/>
          </a:solidFill>
          <a:latin typeface="Roboto Serif 20pt Light" pitchFamily="2" charset="77"/>
          <a:ea typeface="+mn-ea"/>
          <a:cs typeface="Roboto Serif 20pt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Flex Normal" panose="02000000000000000000" pitchFamily="2" charset="0"/>
          <a:ea typeface="Roboto Flex Normal"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Flex Normal" panose="02000000000000000000" pitchFamily="2" charset="0"/>
          <a:ea typeface="Roboto Flex Normal"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Flex Normal" panose="02000000000000000000" pitchFamily="2" charset="0"/>
          <a:ea typeface="Roboto Flex Normal"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Flex Normal" panose="02000000000000000000" pitchFamily="2" charset="0"/>
          <a:ea typeface="Roboto Flex Normal"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findacarer.com.au/" TargetMode="External"/><Relationship Id="rId7" Type="http://schemas.openxmlformats.org/officeDocument/2006/relationships/hyperlink" Target="https://careseekers.com.a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hyperlink" Target="https://hireup.com.au/"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s://www.mobility.com.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cookaborough.com.au/" TargetMode="External"/><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liteneasy.com.au/"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connectorco.com.au/" TargetMode="External"/><Relationship Id="rId7" Type="http://schemas.openxmlformats.org/officeDocument/2006/relationships/hyperlink" Target="https://6degreeshealth.com.a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plenahealthcare.com.au/"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gpu.trav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thriday.com.au/" TargetMode="External"/><Relationship Id="rId7" Type="http://schemas.openxmlformats.org/officeDocument/2006/relationships/hyperlink" Target="https://insure.bizcover.com.au/OccupationSelection?utm_source=TRILOGYC&amp;utm_medium=Form&amp;utm_campaign=TRILOGY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hyperlink" Target="https://www.bizcover.com.au/" TargetMode="External"/><Relationship Id="rId5" Type="http://schemas.openxmlformats.org/officeDocument/2006/relationships/hyperlink" Target="https://aircall.io/"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https://www.microsoft.com/en-au/microsoft-36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brandlift.com.a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aidacare.com.au/" TargetMode="External"/><Relationship Id="rId7" Type="http://schemas.openxmlformats.org/officeDocument/2006/relationships/hyperlink" Target="https://www.independenceaustralia.com.a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www.ch2.net.au/"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forms.zohopublic.com/trilogycare/form/CareCoordinatorTrainingFeedback/formperma/2KLJokXVNv6MXSiZq6bvDt41rRAOJyfRHJUjzZnGtqs" TargetMode="External"/><Relationship Id="rId5" Type="http://schemas.openxmlformats.org/officeDocument/2006/relationships/hyperlink" Target="https://forms.zohopublic.com/trilogycare/form/SupportatHomeWebinarQuestions/formperma/5eWzAkyrLSC8Q2XOMzcSyOybhwqOHNmZshWf11e1Syw" TargetMode="External"/><Relationship Id="rId4" Type="http://schemas.openxmlformats.org/officeDocument/2006/relationships/hyperlink" Target="https://events.teams.microsoft.com/event/30552b36-83f0-4bec-9871-30e413ea9f4f@73f6eec1-ce05-4c42-9a2d-a27e195db8e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linkedin.com/feed/update/urn:li:activity:7297072292856008704" TargetMode="External"/><Relationship Id="rId5" Type="http://schemas.openxmlformats.org/officeDocument/2006/relationships/hyperlink" Target="https://www.facebook.com/share/p/18HMG3k2tG/" TargetMode="External"/><Relationship Id="rId4" Type="http://schemas.openxmlformats.org/officeDocument/2006/relationships/hyperlink" Target="https://trilogycare.com.au/roadshow/"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5.jpeg"/><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10.xml"/><Relationship Id="rId11" Type="http://schemas.openxmlformats.org/officeDocument/2006/relationships/slide" Target="slide21.xml"/><Relationship Id="rId5" Type="http://schemas.openxmlformats.org/officeDocument/2006/relationships/slide" Target="slide8.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hyperlink" Target="https://trilogycare.com.au/about-us/our-premium-suppliers/" TargetMode="External"/><Relationship Id="rId7" Type="http://schemas.openxmlformats.org/officeDocument/2006/relationships/slide" Target="slide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22.xml"/><Relationship Id="rId4" Type="http://schemas.openxmlformats.org/officeDocument/2006/relationships/image" Target="../media/image7.png"/><Relationship Id="rId9"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4C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17AE-273F-55FB-B41B-FF1E346A2EE0}"/>
              </a:ext>
            </a:extLst>
          </p:cNvPr>
          <p:cNvSpPr>
            <a:spLocks noGrp="1"/>
          </p:cNvSpPr>
          <p:nvPr>
            <p:ph type="ctrTitle"/>
          </p:nvPr>
        </p:nvSpPr>
        <p:spPr>
          <a:xfrm>
            <a:off x="5506594" y="2052302"/>
            <a:ext cx="6734628" cy="2907284"/>
          </a:xfrm>
        </p:spPr>
        <p:txBody>
          <a:bodyPr anchor="ctr">
            <a:normAutofit/>
          </a:bodyPr>
          <a:lstStyle/>
          <a:p>
            <a:pPr>
              <a:lnSpc>
                <a:spcPct val="100000"/>
              </a:lnSpc>
            </a:pPr>
            <a:br>
              <a:rPr lang="en-AU" sz="2400">
                <a:solidFill>
                  <a:schemeClr val="bg1"/>
                </a:solidFill>
                <a:latin typeface="Roboto Serif 20pt"/>
                <a:cs typeface="Roboto Serif 20pt"/>
              </a:rPr>
            </a:br>
            <a:r>
              <a:rPr lang="en-AU" sz="3600">
                <a:solidFill>
                  <a:schemeClr val="bg1"/>
                </a:solidFill>
                <a:latin typeface="Roboto Serif 20pt"/>
                <a:cs typeface="Roboto Serif 20pt"/>
              </a:rPr>
              <a:t>OUR</a:t>
            </a:r>
            <a:r>
              <a:rPr lang="en-AU" sz="2400">
                <a:solidFill>
                  <a:schemeClr val="bg1"/>
                </a:solidFill>
                <a:latin typeface="Roboto Serif 20pt"/>
                <a:cs typeface="Roboto Serif 20pt"/>
              </a:rPr>
              <a:t> </a:t>
            </a:r>
            <a:r>
              <a:rPr lang="en-AU" sz="3600">
                <a:solidFill>
                  <a:schemeClr val="bg1"/>
                </a:solidFill>
                <a:latin typeface="Roboto Serif 20pt"/>
                <a:cs typeface="Roboto Serif 20pt"/>
              </a:rPr>
              <a:t>PREMIUM SUPPLIERS: </a:t>
            </a:r>
            <a:br>
              <a:rPr lang="en-AU" sz="3600">
                <a:solidFill>
                  <a:schemeClr val="bg1"/>
                </a:solidFill>
                <a:latin typeface="Roboto Serif 20pt"/>
                <a:cs typeface="Roboto Serif 20pt"/>
              </a:rPr>
            </a:br>
            <a:r>
              <a:rPr lang="en-AU" sz="3600" i="1">
                <a:solidFill>
                  <a:schemeClr val="bg1"/>
                </a:solidFill>
                <a:latin typeface="Roboto Serif 20pt"/>
                <a:cs typeface="Roboto Serif 20pt"/>
              </a:rPr>
              <a:t>Support and Savings </a:t>
            </a:r>
            <a:br>
              <a:rPr lang="en-AU" sz="3600" i="1">
                <a:solidFill>
                  <a:schemeClr val="bg1"/>
                </a:solidFill>
                <a:latin typeface="Roboto Serif 20pt"/>
                <a:cs typeface="Roboto Serif 20pt"/>
              </a:rPr>
            </a:br>
            <a:r>
              <a:rPr lang="en-AU" sz="3600" i="1">
                <a:solidFill>
                  <a:schemeClr val="bg1"/>
                </a:solidFill>
                <a:latin typeface="Roboto Serif 20pt"/>
                <a:cs typeface="Roboto Serif 20pt"/>
              </a:rPr>
              <a:t>for Consumers!</a:t>
            </a:r>
            <a:endParaRPr lang="en-US" sz="3600" i="1">
              <a:solidFill>
                <a:schemeClr val="bg1"/>
              </a:solidFill>
              <a:latin typeface="Roboto Serif 20pt" pitchFamily="2" charset="77"/>
              <a:cs typeface="Roboto Serif 20pt" pitchFamily="2" charset="77"/>
            </a:endParaRPr>
          </a:p>
        </p:txBody>
      </p:sp>
      <p:pic>
        <p:nvPicPr>
          <p:cNvPr id="6" name="Picture 5" descr="A black background with white text&#10;&#10;Description automatically generated">
            <a:extLst>
              <a:ext uri="{FF2B5EF4-FFF2-40B4-BE49-F238E27FC236}">
                <a16:creationId xmlns:a16="http://schemas.microsoft.com/office/drawing/2014/main" id="{8AA6C042-3567-57C7-8DC3-88EF35CF96F3}"/>
              </a:ext>
            </a:extLst>
          </p:cNvPr>
          <p:cNvPicPr>
            <a:picLocks noChangeAspect="1"/>
          </p:cNvPicPr>
          <p:nvPr/>
        </p:nvPicPr>
        <p:blipFill>
          <a:blip r:embed="rId3"/>
          <a:stretch>
            <a:fillRect/>
          </a:stretch>
        </p:blipFill>
        <p:spPr>
          <a:xfrm>
            <a:off x="9672193" y="5887296"/>
            <a:ext cx="2301238" cy="740924"/>
          </a:xfrm>
          <a:prstGeom prst="rect">
            <a:avLst/>
          </a:prstGeom>
        </p:spPr>
      </p:pic>
      <p:pic>
        <p:nvPicPr>
          <p:cNvPr id="11" name="Picture 10" descr="A person holding a mug&#10;&#10;Description automatically generated">
            <a:extLst>
              <a:ext uri="{FF2B5EF4-FFF2-40B4-BE49-F238E27FC236}">
                <a16:creationId xmlns:a16="http://schemas.microsoft.com/office/drawing/2014/main" id="{CA46C70D-B488-8D4D-518A-92452DB76872}"/>
              </a:ext>
            </a:extLst>
          </p:cNvPr>
          <p:cNvPicPr>
            <a:picLocks noChangeAspect="1"/>
          </p:cNvPicPr>
          <p:nvPr/>
        </p:nvPicPr>
        <p:blipFill>
          <a:blip r:embed="rId4"/>
          <a:srcRect/>
          <a:stretch/>
        </p:blipFill>
        <p:spPr>
          <a:xfrm>
            <a:off x="-424490" y="1390537"/>
            <a:ext cx="7444379" cy="4950383"/>
          </a:xfrm>
          <a:prstGeom prst="rect">
            <a:avLst/>
          </a:prstGeom>
        </p:spPr>
      </p:pic>
      <p:sp>
        <p:nvSpPr>
          <p:cNvPr id="3" name="TextBox 2">
            <a:extLst>
              <a:ext uri="{FF2B5EF4-FFF2-40B4-BE49-F238E27FC236}">
                <a16:creationId xmlns:a16="http://schemas.microsoft.com/office/drawing/2014/main" id="{34F48FCA-0935-044F-62CD-6F7FA4687468}"/>
              </a:ext>
            </a:extLst>
          </p:cNvPr>
          <p:cNvSpPr txBox="1"/>
          <p:nvPr/>
        </p:nvSpPr>
        <p:spPr>
          <a:xfrm>
            <a:off x="375850" y="256779"/>
            <a:ext cx="10613803" cy="307777"/>
          </a:xfrm>
          <a:prstGeom prst="rect">
            <a:avLst/>
          </a:prstGeom>
          <a:noFill/>
        </p:spPr>
        <p:txBody>
          <a:bodyPr wrap="none" rtlCol="0">
            <a:spAutoFit/>
          </a:bodyPr>
          <a:lstStyle/>
          <a:p>
            <a:r>
              <a:rPr lang="en-US" sz="1400" i="1">
                <a:solidFill>
                  <a:schemeClr val="bg1"/>
                </a:solidFill>
                <a:latin typeface="Roboto Serif 20pt" pitchFamily="2" charset="0"/>
                <a:cs typeface="Roboto Serif 20pt" pitchFamily="2" charset="0"/>
              </a:rPr>
              <a:t>Note: The information in this PowerPoint  is true and accurate at time of presentation (26/2/25) and is subject to change. </a:t>
            </a:r>
            <a:endParaRPr lang="en-AU" sz="1400" i="1">
              <a:solidFill>
                <a:schemeClr val="bg1"/>
              </a:solidFill>
              <a:latin typeface="Roboto Serif 20pt" pitchFamily="2" charset="0"/>
              <a:cs typeface="Roboto Serif 20pt" pitchFamily="2" charset="0"/>
            </a:endParaRPr>
          </a:p>
        </p:txBody>
      </p:sp>
      <p:sp>
        <p:nvSpPr>
          <p:cNvPr id="4" name="TextBox 3">
            <a:extLst>
              <a:ext uri="{FF2B5EF4-FFF2-40B4-BE49-F238E27FC236}">
                <a16:creationId xmlns:a16="http://schemas.microsoft.com/office/drawing/2014/main" id="{574155F0-F2F6-6D48-AD1F-635834F56C9B}"/>
              </a:ext>
            </a:extLst>
          </p:cNvPr>
          <p:cNvSpPr txBox="1"/>
          <p:nvPr/>
        </p:nvSpPr>
        <p:spPr>
          <a:xfrm>
            <a:off x="2928583" y="822461"/>
            <a:ext cx="6334833" cy="461665"/>
          </a:xfrm>
          <a:prstGeom prst="rect">
            <a:avLst/>
          </a:prstGeom>
          <a:noFill/>
        </p:spPr>
        <p:txBody>
          <a:bodyPr wrap="square" rtlCol="0">
            <a:spAutoFit/>
          </a:bodyPr>
          <a:lstStyle/>
          <a:p>
            <a:r>
              <a:rPr lang="en-AU" sz="2400">
                <a:solidFill>
                  <a:schemeClr val="bg1"/>
                </a:solidFill>
                <a:latin typeface="Roboto Serif 20pt"/>
                <a:cs typeface="Roboto Serif 20pt"/>
              </a:rPr>
              <a:t>FEBRUARY INFORMATION SESSION</a:t>
            </a:r>
            <a:endParaRPr lang="en-AU" sz="2400"/>
          </a:p>
        </p:txBody>
      </p:sp>
      <p:sp>
        <p:nvSpPr>
          <p:cNvPr id="5" name="TextBox 4">
            <a:extLst>
              <a:ext uri="{FF2B5EF4-FFF2-40B4-BE49-F238E27FC236}">
                <a16:creationId xmlns:a16="http://schemas.microsoft.com/office/drawing/2014/main" id="{71696017-4B09-992C-B141-EDCA3A44C142}"/>
              </a:ext>
            </a:extLst>
          </p:cNvPr>
          <p:cNvSpPr txBox="1"/>
          <p:nvPr/>
        </p:nvSpPr>
        <p:spPr>
          <a:xfrm>
            <a:off x="375850" y="6447332"/>
            <a:ext cx="10797241" cy="307777"/>
          </a:xfrm>
          <a:prstGeom prst="rect">
            <a:avLst/>
          </a:prstGeom>
          <a:noFill/>
        </p:spPr>
        <p:txBody>
          <a:bodyPr wrap="square" rtlCol="0">
            <a:spAutoFit/>
          </a:bodyPr>
          <a:lstStyle/>
          <a:p>
            <a:r>
              <a:rPr lang="en-AU" sz="1400">
                <a:solidFill>
                  <a:schemeClr val="bg1"/>
                </a:solidFill>
                <a:latin typeface="Roboto Serif 20pt"/>
                <a:cs typeface="Roboto Serif 20pt"/>
              </a:rPr>
              <a:t>Presented by: Tiffany Whitelaw - Partnership Liaison Manager and Jay Pery- Partnerships Manager</a:t>
            </a:r>
            <a:endParaRPr lang="en-AU" sz="1400"/>
          </a:p>
        </p:txBody>
      </p:sp>
    </p:spTree>
    <p:extLst>
      <p:ext uri="{BB962C8B-B14F-4D97-AF65-F5344CB8AC3E}">
        <p14:creationId xmlns:p14="http://schemas.microsoft.com/office/powerpoint/2010/main" val="176730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F6F62D76-0AE1-7805-EF9D-665F845E06A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D1EA79D-154A-CDE3-0D38-298E6DADCDBB}"/>
              </a:ext>
            </a:extLst>
          </p:cNvPr>
          <p:cNvSpPr/>
          <p:nvPr/>
        </p:nvSpPr>
        <p:spPr>
          <a:xfrm>
            <a:off x="0" y="1785135"/>
            <a:ext cx="12192000" cy="3287730"/>
          </a:xfrm>
          <a:prstGeom prst="rect">
            <a:avLst/>
          </a:prstGeom>
          <a:solidFill>
            <a:srgbClr val="71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2C0BB"/>
              </a:solidFill>
            </a:endParaRPr>
          </a:p>
        </p:txBody>
      </p:sp>
      <p:sp>
        <p:nvSpPr>
          <p:cNvPr id="2" name="Title 1">
            <a:extLst>
              <a:ext uri="{FF2B5EF4-FFF2-40B4-BE49-F238E27FC236}">
                <a16:creationId xmlns:a16="http://schemas.microsoft.com/office/drawing/2014/main" id="{A861FD2D-1408-90D3-B9A3-84A79A530DEC}"/>
              </a:ext>
            </a:extLst>
          </p:cNvPr>
          <p:cNvSpPr>
            <a:spLocks noGrp="1"/>
          </p:cNvSpPr>
          <p:nvPr>
            <p:ph type="title" idx="4294967295"/>
          </p:nvPr>
        </p:nvSpPr>
        <p:spPr>
          <a:xfrm>
            <a:off x="6477000" y="2674597"/>
            <a:ext cx="4875212" cy="1922462"/>
          </a:xfrm>
        </p:spPr>
        <p:txBody>
          <a:bodyPr>
            <a:normAutofit/>
          </a:bodyPr>
          <a:lstStyle/>
          <a:p>
            <a:pPr marL="360000" algn="ctr">
              <a:lnSpc>
                <a:spcPct val="120000"/>
              </a:lnSpc>
              <a:spcBef>
                <a:spcPts val="600"/>
              </a:spcBef>
              <a:spcAft>
                <a:spcPts val="1200"/>
              </a:spcAft>
            </a:pPr>
            <a:br>
              <a:rPr lang="en-US" sz="2400" i="1">
                <a:solidFill>
                  <a:srgbClr val="2C4C79"/>
                </a:solidFill>
                <a:latin typeface="Roboto Serif 20pt" pitchFamily="2" charset="77"/>
                <a:cs typeface="Roboto Serif 20pt" pitchFamily="2" charset="77"/>
              </a:rPr>
            </a:br>
            <a:endParaRPr lang="en-US" sz="2400">
              <a:latin typeface="Roboto Serif 20pt Light" pitchFamily="2" charset="77"/>
              <a:cs typeface="Roboto Serif 20pt Light" pitchFamily="2" charset="77"/>
            </a:endParaRPr>
          </a:p>
        </p:txBody>
      </p:sp>
      <p:sp>
        <p:nvSpPr>
          <p:cNvPr id="3" name="TextBox 2">
            <a:extLst>
              <a:ext uri="{FF2B5EF4-FFF2-40B4-BE49-F238E27FC236}">
                <a16:creationId xmlns:a16="http://schemas.microsoft.com/office/drawing/2014/main" id="{2B8651B2-7F13-617D-6309-FB1F55D3616A}"/>
              </a:ext>
            </a:extLst>
          </p:cNvPr>
          <p:cNvSpPr txBox="1"/>
          <p:nvPr/>
        </p:nvSpPr>
        <p:spPr>
          <a:xfrm>
            <a:off x="5955812" y="2828835"/>
            <a:ext cx="5474676" cy="1200329"/>
          </a:xfrm>
          <a:prstGeom prst="rect">
            <a:avLst/>
          </a:prstGeom>
          <a:noFill/>
        </p:spPr>
        <p:txBody>
          <a:bodyPr wrap="square" rtlCol="0">
            <a:spAutoFit/>
          </a:bodyPr>
          <a:lstStyle/>
          <a:p>
            <a:pPr algn="ctr"/>
            <a:r>
              <a:rPr lang="en-AU" sz="3600">
                <a:solidFill>
                  <a:srgbClr val="2C4C79"/>
                </a:solidFill>
                <a:latin typeface="Roboto Flex Normal" panose="02000000000000000000" pitchFamily="2" charset="0"/>
                <a:ea typeface="Roboto Flex Normal" panose="02000000000000000000" pitchFamily="2" charset="0"/>
                <a:cs typeface="Roboto Serif 20pt Light" pitchFamily="2" charset="0"/>
              </a:rPr>
              <a:t>SERVICE PROVIDER MARKETPLACES</a:t>
            </a:r>
          </a:p>
        </p:txBody>
      </p:sp>
      <p:pic>
        <p:nvPicPr>
          <p:cNvPr id="8" name="Picture Placeholder 7" descr="A close-up of a screen&#10;&#10;AI-generated content may be incorrect.">
            <a:extLst>
              <a:ext uri="{FF2B5EF4-FFF2-40B4-BE49-F238E27FC236}">
                <a16:creationId xmlns:a16="http://schemas.microsoft.com/office/drawing/2014/main" id="{B4B5FFC0-FDE8-13DA-5D75-BF317E2C6A66}"/>
              </a:ext>
            </a:extLst>
          </p:cNvPr>
          <p:cNvPicPr>
            <a:picLocks noGrp="1" noChangeAspect="1"/>
          </p:cNvPicPr>
          <p:nvPr>
            <p:ph type="pic" sz="quarter" idx="12"/>
          </p:nvPr>
        </p:nvPicPr>
        <p:blipFill>
          <a:blip r:embed="rId3"/>
          <a:srcRect l="22717" r="22717"/>
          <a:stretch>
            <a:fillRect/>
          </a:stretch>
        </p:blipFill>
        <p:spPr/>
      </p:pic>
    </p:spTree>
    <p:extLst>
      <p:ext uri="{BB962C8B-B14F-4D97-AF65-F5344CB8AC3E}">
        <p14:creationId xmlns:p14="http://schemas.microsoft.com/office/powerpoint/2010/main" val="217250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59EE-88BD-A6C2-1991-72B88D2637BE}"/>
              </a:ext>
            </a:extLst>
          </p:cNvPr>
          <p:cNvSpPr>
            <a:spLocks noGrp="1"/>
          </p:cNvSpPr>
          <p:nvPr>
            <p:ph type="title"/>
          </p:nvPr>
        </p:nvSpPr>
        <p:spPr/>
        <p:txBody>
          <a:bodyPr/>
          <a:lstStyle/>
          <a:p>
            <a:r>
              <a:rPr lang="en-AU"/>
              <a:t>SERVICE PROVIDER MARKETPLACES</a:t>
            </a:r>
          </a:p>
        </p:txBody>
      </p:sp>
      <p:pic>
        <p:nvPicPr>
          <p:cNvPr id="5" name="Content Placeholder 4">
            <a:hlinkClick r:id="rId3"/>
            <a:extLst>
              <a:ext uri="{FF2B5EF4-FFF2-40B4-BE49-F238E27FC236}">
                <a16:creationId xmlns:a16="http://schemas.microsoft.com/office/drawing/2014/main" id="{A25E1641-26AB-9F98-748C-BB2204BBFE97}"/>
              </a:ext>
            </a:extLst>
          </p:cNvPr>
          <p:cNvPicPr>
            <a:picLocks noGrp="1" noChangeAspect="1"/>
          </p:cNvPicPr>
          <p:nvPr>
            <p:ph idx="1"/>
          </p:nvPr>
        </p:nvPicPr>
        <p:blipFill>
          <a:blip r:embed="rId4"/>
          <a:stretch>
            <a:fillRect/>
          </a:stretch>
        </p:blipFill>
        <p:spPr>
          <a:xfrm>
            <a:off x="4970127" y="2138037"/>
            <a:ext cx="1333678" cy="538600"/>
          </a:xfrm>
        </p:spPr>
      </p:pic>
      <p:pic>
        <p:nvPicPr>
          <p:cNvPr id="11" name="Picture 10">
            <a:hlinkClick r:id="rId5"/>
            <a:extLst>
              <a:ext uri="{FF2B5EF4-FFF2-40B4-BE49-F238E27FC236}">
                <a16:creationId xmlns:a16="http://schemas.microsoft.com/office/drawing/2014/main" id="{71B9484D-45A3-69E4-6736-2F2020DF3893}"/>
              </a:ext>
            </a:extLst>
          </p:cNvPr>
          <p:cNvPicPr>
            <a:picLocks noChangeAspect="1"/>
          </p:cNvPicPr>
          <p:nvPr/>
        </p:nvPicPr>
        <p:blipFill>
          <a:blip r:embed="rId6"/>
          <a:stretch>
            <a:fillRect/>
          </a:stretch>
        </p:blipFill>
        <p:spPr>
          <a:xfrm>
            <a:off x="8602217" y="2115623"/>
            <a:ext cx="1288275" cy="538600"/>
          </a:xfrm>
          <a:prstGeom prst="rect">
            <a:avLst/>
          </a:prstGeom>
        </p:spPr>
      </p:pic>
      <p:pic>
        <p:nvPicPr>
          <p:cNvPr id="13" name="Picture 12">
            <a:hlinkClick r:id="rId7"/>
            <a:extLst>
              <a:ext uri="{FF2B5EF4-FFF2-40B4-BE49-F238E27FC236}">
                <a16:creationId xmlns:a16="http://schemas.microsoft.com/office/drawing/2014/main" id="{F8CAE150-8473-6CDB-2C38-A4D96253F3F6}"/>
              </a:ext>
            </a:extLst>
          </p:cNvPr>
          <p:cNvPicPr>
            <a:picLocks noChangeAspect="1"/>
          </p:cNvPicPr>
          <p:nvPr/>
        </p:nvPicPr>
        <p:blipFill>
          <a:blip r:embed="rId8"/>
          <a:stretch>
            <a:fillRect/>
          </a:stretch>
        </p:blipFill>
        <p:spPr>
          <a:xfrm>
            <a:off x="1131858" y="4295617"/>
            <a:ext cx="939866" cy="633863"/>
          </a:xfrm>
          <a:prstGeom prst="rect">
            <a:avLst/>
          </a:prstGeom>
        </p:spPr>
      </p:pic>
      <p:pic>
        <p:nvPicPr>
          <p:cNvPr id="15" name="Picture 14">
            <a:hlinkClick r:id="rId9"/>
            <a:extLst>
              <a:ext uri="{FF2B5EF4-FFF2-40B4-BE49-F238E27FC236}">
                <a16:creationId xmlns:a16="http://schemas.microsoft.com/office/drawing/2014/main" id="{6C5A0B05-DCD5-4454-1433-4FC1C21C1807}"/>
              </a:ext>
            </a:extLst>
          </p:cNvPr>
          <p:cNvPicPr>
            <a:picLocks noChangeAspect="1"/>
          </p:cNvPicPr>
          <p:nvPr/>
        </p:nvPicPr>
        <p:blipFill>
          <a:blip r:embed="rId10"/>
          <a:stretch>
            <a:fillRect/>
          </a:stretch>
        </p:blipFill>
        <p:spPr>
          <a:xfrm>
            <a:off x="1039873" y="1974933"/>
            <a:ext cx="1292672" cy="747962"/>
          </a:xfrm>
          <a:prstGeom prst="rect">
            <a:avLst/>
          </a:prstGeom>
        </p:spPr>
      </p:pic>
      <p:sp>
        <p:nvSpPr>
          <p:cNvPr id="16" name="TextBox 15">
            <a:extLst>
              <a:ext uri="{FF2B5EF4-FFF2-40B4-BE49-F238E27FC236}">
                <a16:creationId xmlns:a16="http://schemas.microsoft.com/office/drawing/2014/main" id="{AD88BDE6-04C1-0391-2A74-26419F36D595}"/>
              </a:ext>
            </a:extLst>
          </p:cNvPr>
          <p:cNvSpPr txBox="1"/>
          <p:nvPr/>
        </p:nvSpPr>
        <p:spPr>
          <a:xfrm>
            <a:off x="909578" y="1457777"/>
            <a:ext cx="10209997" cy="338554"/>
          </a:xfrm>
          <a:prstGeom prst="rect">
            <a:avLst/>
          </a:prstGeom>
          <a:noFill/>
        </p:spPr>
        <p:txBody>
          <a:bodyPr wrap="square" rtlCol="0">
            <a:spAutoFit/>
          </a:bodyPr>
          <a:lstStyle/>
          <a:p>
            <a:r>
              <a:rPr lang="en-US" sz="1600" b="0" i="1">
                <a:solidFill>
                  <a:srgbClr val="007F7E"/>
                </a:solidFill>
                <a:effectLst/>
                <a:latin typeface="Roboto Flex Normal" panose="02000000000000000000" pitchFamily="2" charset="0"/>
                <a:ea typeface="Roboto Flex Normal" panose="02000000000000000000" pitchFamily="2" charset="0"/>
              </a:rPr>
              <a:t>Looking for a specific care provider? Consider these reputable platforms to find the services you need:</a:t>
            </a:r>
            <a:endParaRPr lang="en-AU" sz="1600" i="1">
              <a:solidFill>
                <a:srgbClr val="007F7E"/>
              </a:solidFill>
              <a:latin typeface="Roboto Flex Normal" panose="02000000000000000000" pitchFamily="2" charset="0"/>
              <a:ea typeface="Roboto Flex Normal" panose="02000000000000000000" pitchFamily="2" charset="0"/>
            </a:endParaRPr>
          </a:p>
        </p:txBody>
      </p:sp>
      <p:sp>
        <p:nvSpPr>
          <p:cNvPr id="17" name="TextBox 16">
            <a:extLst>
              <a:ext uri="{FF2B5EF4-FFF2-40B4-BE49-F238E27FC236}">
                <a16:creationId xmlns:a16="http://schemas.microsoft.com/office/drawing/2014/main" id="{C33B48E4-71E6-864A-0F04-0456F7DBFFB5}"/>
              </a:ext>
            </a:extLst>
          </p:cNvPr>
          <p:cNvSpPr txBox="1"/>
          <p:nvPr/>
        </p:nvSpPr>
        <p:spPr>
          <a:xfrm>
            <a:off x="1123878" y="2797554"/>
            <a:ext cx="3004611" cy="1246495"/>
          </a:xfrm>
          <a:prstGeom prst="rect">
            <a:avLst/>
          </a:prstGeom>
          <a:noFill/>
        </p:spPr>
        <p:txBody>
          <a:bodyPr wrap="square" rtlCol="0">
            <a:spAutoFit/>
          </a:bodyPr>
          <a:lstStyle/>
          <a:p>
            <a:r>
              <a:rPr lang="en-AU" sz="1600">
                <a:hlinkClick r:id="rId9"/>
              </a:rPr>
              <a:t>mobility</a:t>
            </a:r>
            <a:r>
              <a:rPr lang="en-AU" sz="1600"/>
              <a:t>: </a:t>
            </a:r>
            <a:r>
              <a:rPr lang="en-US" sz="1600" b="0" i="0" kern="1200">
                <a:solidFill>
                  <a:schemeClr val="tx1"/>
                </a:solidFill>
                <a:effectLst/>
                <a:latin typeface="Roboto Flex Normal" panose="02000000000000000000" pitchFamily="2" charset="0"/>
                <a:ea typeface="Roboto Flex Normal" panose="02000000000000000000" pitchFamily="2" charset="0"/>
              </a:rPr>
              <a:t>Platform connecting care providers, clients, and support workers collaboratively</a:t>
            </a:r>
            <a:endParaRPr lang="en-AU" sz="1600">
              <a:latin typeface="Roboto Flex Normal" panose="02000000000000000000" pitchFamily="2" charset="0"/>
              <a:ea typeface="Roboto Flex Normal" panose="02000000000000000000" pitchFamily="2" charset="0"/>
            </a:endParaRPr>
          </a:p>
          <a:p>
            <a:endParaRPr lang="en-AU" sz="1100">
              <a:solidFill>
                <a:schemeClr val="tx1"/>
              </a:solidFill>
              <a:latin typeface="Roboto Flex Normal" panose="02000000000000000000" pitchFamily="2" charset="0"/>
              <a:ea typeface="Roboto Flex Normal" panose="02000000000000000000" pitchFamily="2" charset="0"/>
            </a:endParaRPr>
          </a:p>
          <a:p>
            <a:r>
              <a:rPr lang="en-AU" sz="1600" b="1">
                <a:latin typeface="Roboto Flex Normal" panose="02000000000000000000" pitchFamily="2" charset="0"/>
                <a:ea typeface="Roboto Flex Normal" panose="02000000000000000000" pitchFamily="2" charset="0"/>
              </a:rPr>
              <a:t>Locations: </a:t>
            </a:r>
            <a:r>
              <a:rPr lang="en-AU" sz="1600" b="0" kern="1200">
                <a:solidFill>
                  <a:schemeClr val="tx1"/>
                </a:solidFill>
                <a:effectLst/>
                <a:latin typeface="Roboto Flex Normal" panose="02000000000000000000" pitchFamily="2" charset="0"/>
                <a:ea typeface="Roboto Flex Normal" panose="02000000000000000000" pitchFamily="2" charset="0"/>
              </a:rPr>
              <a:t>National</a:t>
            </a:r>
            <a:endParaRPr lang="en-AU" sz="1600">
              <a:latin typeface="Roboto Flex Normal" panose="02000000000000000000" pitchFamily="2" charset="0"/>
              <a:ea typeface="Roboto Flex Normal" panose="02000000000000000000" pitchFamily="2" charset="0"/>
            </a:endParaRPr>
          </a:p>
        </p:txBody>
      </p:sp>
      <p:sp>
        <p:nvSpPr>
          <p:cNvPr id="18" name="TextBox 17">
            <a:extLst>
              <a:ext uri="{FF2B5EF4-FFF2-40B4-BE49-F238E27FC236}">
                <a16:creationId xmlns:a16="http://schemas.microsoft.com/office/drawing/2014/main" id="{3E76AE68-50B3-1CF7-2871-D6605147F05E}"/>
              </a:ext>
            </a:extLst>
          </p:cNvPr>
          <p:cNvSpPr txBox="1"/>
          <p:nvPr/>
        </p:nvSpPr>
        <p:spPr>
          <a:xfrm>
            <a:off x="1123877" y="4970613"/>
            <a:ext cx="3004611" cy="1246495"/>
          </a:xfrm>
          <a:prstGeom prst="rect">
            <a:avLst/>
          </a:prstGeom>
          <a:noFill/>
        </p:spPr>
        <p:txBody>
          <a:bodyPr wrap="square" rtlCol="0">
            <a:spAutoFit/>
          </a:bodyPr>
          <a:lstStyle/>
          <a:p>
            <a:r>
              <a:rPr lang="en-AU" sz="1600">
                <a:hlinkClick r:id="rId7"/>
              </a:rPr>
              <a:t>Care Seekers</a:t>
            </a:r>
            <a:r>
              <a:rPr lang="en-AU" sz="1600"/>
              <a:t>:</a:t>
            </a:r>
            <a:r>
              <a:rPr lang="en-US" sz="1600" b="0" i="0" kern="1200">
                <a:solidFill>
                  <a:schemeClr val="tx1"/>
                </a:solidFill>
                <a:effectLst/>
                <a:latin typeface="+mn-lt"/>
                <a:ea typeface="+mn-ea"/>
                <a:cs typeface="+mn-cs"/>
              </a:rPr>
              <a:t> </a:t>
            </a:r>
            <a:r>
              <a:rPr lang="en-US" sz="1600" b="0" i="0" kern="1200">
                <a:solidFill>
                  <a:schemeClr val="tx1"/>
                </a:solidFill>
                <a:effectLst/>
                <a:latin typeface="Roboto Flex Normal" panose="02000000000000000000" pitchFamily="2" charset="0"/>
                <a:ea typeface="Roboto Flex Normal" panose="02000000000000000000" pitchFamily="2" charset="0"/>
              </a:rPr>
              <a:t>Platform linking individuals with care and support workers</a:t>
            </a:r>
            <a:endParaRPr lang="en-AU" sz="1600">
              <a:latin typeface="Roboto Flex Normal" panose="02000000000000000000" pitchFamily="2" charset="0"/>
              <a:ea typeface="Roboto Flex Normal" panose="02000000000000000000" pitchFamily="2" charset="0"/>
            </a:endParaRPr>
          </a:p>
          <a:p>
            <a:endParaRPr lang="en-AU" sz="1100">
              <a:solidFill>
                <a:schemeClr val="tx1"/>
              </a:solidFill>
              <a:latin typeface="Roboto Flex Normal" panose="02000000000000000000" pitchFamily="2" charset="0"/>
              <a:ea typeface="Roboto Flex Normal" panose="02000000000000000000" pitchFamily="2" charset="0"/>
            </a:endParaRPr>
          </a:p>
          <a:p>
            <a:r>
              <a:rPr lang="en-AU" sz="1600" b="1">
                <a:latin typeface="Roboto Flex Normal" panose="02000000000000000000" pitchFamily="2" charset="0"/>
                <a:ea typeface="Roboto Flex Normal" panose="02000000000000000000" pitchFamily="2" charset="0"/>
              </a:rPr>
              <a:t>Locations: </a:t>
            </a:r>
            <a:r>
              <a:rPr lang="en-AU" sz="1600" b="0" kern="1200">
                <a:solidFill>
                  <a:schemeClr val="tx1"/>
                </a:solidFill>
                <a:effectLst/>
                <a:latin typeface="Roboto Flex Normal" panose="02000000000000000000" pitchFamily="2" charset="0"/>
                <a:ea typeface="Roboto Flex Normal" panose="02000000000000000000" pitchFamily="2" charset="0"/>
              </a:rPr>
              <a:t>National</a:t>
            </a:r>
            <a:endParaRPr lang="en-AU" sz="1600">
              <a:latin typeface="Roboto Flex Normal" panose="02000000000000000000" pitchFamily="2" charset="0"/>
              <a:ea typeface="Roboto Flex Normal" panose="02000000000000000000" pitchFamily="2" charset="0"/>
            </a:endParaRPr>
          </a:p>
        </p:txBody>
      </p:sp>
      <p:sp>
        <p:nvSpPr>
          <p:cNvPr id="19" name="TextBox 18">
            <a:extLst>
              <a:ext uri="{FF2B5EF4-FFF2-40B4-BE49-F238E27FC236}">
                <a16:creationId xmlns:a16="http://schemas.microsoft.com/office/drawing/2014/main" id="{A193D0BC-A6CA-0D7B-8182-B51804DA4BD8}"/>
              </a:ext>
            </a:extLst>
          </p:cNvPr>
          <p:cNvSpPr txBox="1"/>
          <p:nvPr/>
        </p:nvSpPr>
        <p:spPr>
          <a:xfrm>
            <a:off x="4801500" y="2727705"/>
            <a:ext cx="3004611" cy="2231380"/>
          </a:xfrm>
          <a:prstGeom prst="rect">
            <a:avLst/>
          </a:prstGeom>
          <a:noFill/>
        </p:spPr>
        <p:txBody>
          <a:bodyPr wrap="square" lIns="91440" tIns="45720" rIns="91440" bIns="45720" rtlCol="0" anchor="t">
            <a:spAutoFit/>
          </a:bodyPr>
          <a:lstStyle/>
          <a:p>
            <a:r>
              <a:rPr lang="en-AU" sz="1600">
                <a:solidFill>
                  <a:srgbClr val="0070C0"/>
                </a:solidFill>
                <a:hlinkClick r:id="rId3">
                  <a:extLst>
                    <a:ext uri="{A12FA001-AC4F-418D-AE19-62706E023703}">
                      <ahyp:hlinkClr xmlns:ahyp="http://schemas.microsoft.com/office/drawing/2018/hyperlinkcolor" val="tx"/>
                    </a:ext>
                  </a:extLst>
                </a:hlinkClick>
              </a:rPr>
              <a:t>Find a Carer</a:t>
            </a:r>
            <a:r>
              <a:rPr lang="en-AU" sz="1600">
                <a:solidFill>
                  <a:srgbClr val="0070C0"/>
                </a:solidFill>
              </a:rPr>
              <a:t>: </a:t>
            </a:r>
            <a:r>
              <a:rPr lang="en-US" sz="1600" b="0" kern="1200">
                <a:solidFill>
                  <a:schemeClr val="tx1"/>
                </a:solidFill>
                <a:effectLst/>
                <a:latin typeface="Roboto Flex Normal" panose="02000000000000000000" pitchFamily="2" charset="0"/>
                <a:ea typeface="Roboto Flex Normal" panose="02000000000000000000" pitchFamily="2" charset="0"/>
              </a:rPr>
              <a:t>Marketplace connecting care workers with support service seekers</a:t>
            </a:r>
            <a:endParaRPr lang="en-AU" sz="1600">
              <a:solidFill>
                <a:schemeClr val="tx1"/>
              </a:solidFill>
              <a:latin typeface="Roboto Flex Normal" panose="02000000000000000000" pitchFamily="2" charset="0"/>
              <a:ea typeface="Roboto Flex Normal" panose="02000000000000000000" pitchFamily="2" charset="0"/>
            </a:endParaRPr>
          </a:p>
          <a:p>
            <a:r>
              <a:rPr lang="en-US" sz="1600" b="0" kern="1200">
                <a:solidFill>
                  <a:schemeClr val="tx1"/>
                </a:solidFill>
                <a:effectLst/>
                <a:latin typeface="Roboto Flex Normal" panose="02000000000000000000" pitchFamily="2" charset="0"/>
                <a:ea typeface="Roboto Flex Normal" panose="02000000000000000000" pitchFamily="2" charset="0"/>
              </a:rPr>
              <a:t>Marketplace connecting care workers with support service seekers</a:t>
            </a:r>
            <a:endParaRPr lang="en-AU" sz="1600">
              <a:solidFill>
                <a:schemeClr val="tx1"/>
              </a:solidFill>
              <a:latin typeface="Roboto Flex Normal" panose="02000000000000000000" pitchFamily="2" charset="0"/>
              <a:ea typeface="Roboto Flex Normal" panose="02000000000000000000" pitchFamily="2" charset="0"/>
            </a:endParaRPr>
          </a:p>
          <a:p>
            <a:endParaRPr lang="en-AU" sz="1100">
              <a:solidFill>
                <a:schemeClr val="tx1"/>
              </a:solidFill>
              <a:latin typeface="Roboto Flex Normal" panose="02000000000000000000" pitchFamily="2" charset="0"/>
              <a:ea typeface="Roboto Flex Normal" panose="02000000000000000000" pitchFamily="2" charset="0"/>
            </a:endParaRPr>
          </a:p>
          <a:p>
            <a:r>
              <a:rPr lang="en-AU" sz="1600" b="1">
                <a:latin typeface="Roboto Flex Normal"/>
                <a:ea typeface="Roboto Flex Normal" panose="02000000000000000000" pitchFamily="2" charset="0"/>
              </a:rPr>
              <a:t>Locations: </a:t>
            </a:r>
            <a:r>
              <a:rPr lang="en-US" sz="1600">
                <a:latin typeface="Roboto Flex Normal" panose="02000000000000000000" pitchFamily="2" charset="0"/>
              </a:rPr>
              <a:t>National</a:t>
            </a:r>
          </a:p>
          <a:p>
            <a:endParaRPr lang="en-AU" sz="1600">
              <a:latin typeface="Roboto Flex Normal" panose="02000000000000000000" pitchFamily="2" charset="0"/>
              <a:ea typeface="Roboto Flex Normal" panose="02000000000000000000" pitchFamily="2" charset="0"/>
            </a:endParaRPr>
          </a:p>
        </p:txBody>
      </p:sp>
      <p:sp>
        <p:nvSpPr>
          <p:cNvPr id="20" name="TextBox 19">
            <a:extLst>
              <a:ext uri="{FF2B5EF4-FFF2-40B4-BE49-F238E27FC236}">
                <a16:creationId xmlns:a16="http://schemas.microsoft.com/office/drawing/2014/main" id="{2DCAC5DF-D2E0-8376-D1FC-ADF61E1DAC4A}"/>
              </a:ext>
            </a:extLst>
          </p:cNvPr>
          <p:cNvSpPr txBox="1"/>
          <p:nvPr/>
        </p:nvSpPr>
        <p:spPr>
          <a:xfrm>
            <a:off x="8479122" y="2797554"/>
            <a:ext cx="3004611" cy="1246495"/>
          </a:xfrm>
          <a:prstGeom prst="rect">
            <a:avLst/>
          </a:prstGeom>
          <a:noFill/>
        </p:spPr>
        <p:txBody>
          <a:bodyPr wrap="square" rtlCol="0">
            <a:spAutoFit/>
          </a:bodyPr>
          <a:lstStyle/>
          <a:p>
            <a:r>
              <a:rPr lang="en-AU" sz="1600" err="1">
                <a:solidFill>
                  <a:srgbClr val="0070C0"/>
                </a:solidFill>
                <a:latin typeface="Roboto Flex Normal" panose="02000000000000000000" pitchFamily="2" charset="0"/>
                <a:ea typeface="Roboto Flex Normal" panose="02000000000000000000" pitchFamily="2" charset="0"/>
                <a:hlinkClick r:id="rId5">
                  <a:extLst>
                    <a:ext uri="{A12FA001-AC4F-418D-AE19-62706E023703}">
                      <ahyp:hlinkClr xmlns:ahyp="http://schemas.microsoft.com/office/drawing/2018/hyperlinkcolor" val="tx"/>
                    </a:ext>
                  </a:extLst>
                </a:hlinkClick>
              </a:rPr>
              <a:t>Hireup</a:t>
            </a:r>
            <a:r>
              <a:rPr lang="en-AU" sz="1600">
                <a:solidFill>
                  <a:srgbClr val="0070C0"/>
                </a:solidFill>
                <a:latin typeface="Roboto Flex Normal" panose="02000000000000000000" pitchFamily="2" charset="0"/>
                <a:ea typeface="Roboto Flex Normal" panose="02000000000000000000" pitchFamily="2" charset="0"/>
              </a:rPr>
              <a:t>: </a:t>
            </a:r>
            <a:r>
              <a:rPr lang="en-US" sz="1600" b="0" i="0" kern="1200">
                <a:solidFill>
                  <a:schemeClr val="tx1"/>
                </a:solidFill>
                <a:effectLst/>
                <a:latin typeface="Roboto Flex Normal" panose="02000000000000000000" pitchFamily="2" charset="0"/>
                <a:ea typeface="Roboto Flex Normal" panose="02000000000000000000" pitchFamily="2" charset="0"/>
              </a:rPr>
              <a:t>Platform simplifying the process of hiring support workers</a:t>
            </a:r>
            <a:endParaRPr lang="en-AU" sz="1600">
              <a:latin typeface="Roboto Flex Normal" panose="02000000000000000000" pitchFamily="2" charset="0"/>
              <a:ea typeface="Roboto Flex Normal" panose="02000000000000000000" pitchFamily="2" charset="0"/>
            </a:endParaRPr>
          </a:p>
          <a:p>
            <a:endParaRPr lang="en-AU" sz="1100">
              <a:solidFill>
                <a:schemeClr val="tx1"/>
              </a:solidFill>
              <a:latin typeface="Roboto Flex Normal" panose="02000000000000000000" pitchFamily="2" charset="0"/>
              <a:ea typeface="Roboto Flex Normal" panose="02000000000000000000" pitchFamily="2" charset="0"/>
            </a:endParaRPr>
          </a:p>
          <a:p>
            <a:r>
              <a:rPr lang="en-AU" sz="1600" b="1">
                <a:latin typeface="Roboto Flex Normal" panose="02000000000000000000" pitchFamily="2" charset="0"/>
                <a:ea typeface="Roboto Flex Normal" panose="02000000000000000000" pitchFamily="2" charset="0"/>
              </a:rPr>
              <a:t>Locations: </a:t>
            </a:r>
            <a:r>
              <a:rPr lang="en-AU" sz="1600" b="0" kern="1200">
                <a:solidFill>
                  <a:schemeClr val="tx1"/>
                </a:solidFill>
                <a:effectLst/>
                <a:latin typeface="Roboto Flex Normal" panose="02000000000000000000" pitchFamily="2" charset="0"/>
                <a:ea typeface="Roboto Flex Normal" panose="02000000000000000000" pitchFamily="2" charset="0"/>
              </a:rPr>
              <a:t>National</a:t>
            </a:r>
            <a:endParaRPr lang="en-AU" sz="1600">
              <a:latin typeface="Roboto Flex Normal" panose="02000000000000000000" pitchFamily="2" charset="0"/>
              <a:ea typeface="Roboto Flex Normal" panose="02000000000000000000" pitchFamily="2" charset="0"/>
            </a:endParaRPr>
          </a:p>
        </p:txBody>
      </p:sp>
      <p:pic>
        <p:nvPicPr>
          <p:cNvPr id="21" name="Picture 20">
            <a:extLst>
              <a:ext uri="{FF2B5EF4-FFF2-40B4-BE49-F238E27FC236}">
                <a16:creationId xmlns:a16="http://schemas.microsoft.com/office/drawing/2014/main" id="{F75EC73B-2C84-A372-7E8B-F1519BCF0338}"/>
              </a:ext>
            </a:extLst>
          </p:cNvPr>
          <p:cNvPicPr>
            <a:picLocks noChangeAspect="1"/>
          </p:cNvPicPr>
          <p:nvPr/>
        </p:nvPicPr>
        <p:blipFill>
          <a:blip r:embed="rId11"/>
          <a:stretch>
            <a:fillRect/>
          </a:stretch>
        </p:blipFill>
        <p:spPr>
          <a:xfrm>
            <a:off x="9673551" y="4295617"/>
            <a:ext cx="2484337" cy="2557405"/>
          </a:xfrm>
          <a:prstGeom prst="rect">
            <a:avLst/>
          </a:prstGeom>
        </p:spPr>
      </p:pic>
    </p:spTree>
    <p:extLst>
      <p:ext uri="{BB962C8B-B14F-4D97-AF65-F5344CB8AC3E}">
        <p14:creationId xmlns:p14="http://schemas.microsoft.com/office/powerpoint/2010/main" val="159849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E31A4E-E9C6-3408-A947-6E9C1BA0A7FA}"/>
              </a:ext>
            </a:extLst>
          </p:cNvPr>
          <p:cNvSpPr/>
          <p:nvPr/>
        </p:nvSpPr>
        <p:spPr>
          <a:xfrm>
            <a:off x="0" y="1785135"/>
            <a:ext cx="12192000" cy="3287730"/>
          </a:xfrm>
          <a:prstGeom prst="rect">
            <a:avLst/>
          </a:prstGeom>
          <a:solidFill>
            <a:srgbClr val="71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2C0BB"/>
              </a:solidFill>
            </a:endParaRPr>
          </a:p>
        </p:txBody>
      </p:sp>
      <p:sp>
        <p:nvSpPr>
          <p:cNvPr id="2" name="Title 1">
            <a:extLst>
              <a:ext uri="{FF2B5EF4-FFF2-40B4-BE49-F238E27FC236}">
                <a16:creationId xmlns:a16="http://schemas.microsoft.com/office/drawing/2014/main" id="{6FF15ABA-02C4-0817-4224-2F1541ED9F89}"/>
              </a:ext>
            </a:extLst>
          </p:cNvPr>
          <p:cNvSpPr>
            <a:spLocks noGrp="1"/>
          </p:cNvSpPr>
          <p:nvPr>
            <p:ph type="title" idx="4294967295"/>
          </p:nvPr>
        </p:nvSpPr>
        <p:spPr>
          <a:xfrm>
            <a:off x="6477000" y="2674597"/>
            <a:ext cx="4875212" cy="1922462"/>
          </a:xfrm>
        </p:spPr>
        <p:txBody>
          <a:bodyPr>
            <a:normAutofit/>
          </a:bodyPr>
          <a:lstStyle/>
          <a:p>
            <a:pPr marL="360000" algn="ctr">
              <a:lnSpc>
                <a:spcPct val="120000"/>
              </a:lnSpc>
              <a:spcBef>
                <a:spcPts val="600"/>
              </a:spcBef>
              <a:spcAft>
                <a:spcPts val="1200"/>
              </a:spcAft>
            </a:pPr>
            <a:br>
              <a:rPr lang="en-US" sz="2400" i="1">
                <a:solidFill>
                  <a:srgbClr val="2C4C79"/>
                </a:solidFill>
                <a:latin typeface="Roboto Serif 20pt" pitchFamily="2" charset="77"/>
                <a:cs typeface="Roboto Serif 20pt" pitchFamily="2" charset="77"/>
              </a:rPr>
            </a:br>
            <a:endParaRPr lang="en-US" sz="2400">
              <a:latin typeface="Roboto Serif 20pt Light" pitchFamily="2" charset="77"/>
              <a:cs typeface="Roboto Serif 20pt Light" pitchFamily="2" charset="77"/>
            </a:endParaRPr>
          </a:p>
        </p:txBody>
      </p:sp>
      <p:sp>
        <p:nvSpPr>
          <p:cNvPr id="3" name="TextBox 2">
            <a:extLst>
              <a:ext uri="{FF2B5EF4-FFF2-40B4-BE49-F238E27FC236}">
                <a16:creationId xmlns:a16="http://schemas.microsoft.com/office/drawing/2014/main" id="{26CA3508-6B06-EB08-04D1-995FF45F503D}"/>
              </a:ext>
            </a:extLst>
          </p:cNvPr>
          <p:cNvSpPr txBox="1"/>
          <p:nvPr/>
        </p:nvSpPr>
        <p:spPr>
          <a:xfrm>
            <a:off x="6096001" y="2905333"/>
            <a:ext cx="5474676" cy="646331"/>
          </a:xfrm>
          <a:prstGeom prst="rect">
            <a:avLst/>
          </a:prstGeom>
          <a:noFill/>
        </p:spPr>
        <p:txBody>
          <a:bodyPr wrap="square" rtlCol="0">
            <a:spAutoFit/>
          </a:bodyPr>
          <a:lstStyle/>
          <a:p>
            <a:pPr algn="ctr"/>
            <a:r>
              <a:rPr lang="en-AU" sz="3600">
                <a:solidFill>
                  <a:srgbClr val="2C4C79"/>
                </a:solidFill>
                <a:latin typeface="Roboto Flex Normal" panose="02000000000000000000" pitchFamily="2" charset="0"/>
                <a:ea typeface="Roboto Flex Normal" panose="02000000000000000000" pitchFamily="2" charset="0"/>
                <a:cs typeface="Roboto Serif 20pt Light" pitchFamily="2" charset="0"/>
              </a:rPr>
              <a:t>FOOD SERVICES</a:t>
            </a:r>
          </a:p>
        </p:txBody>
      </p:sp>
      <p:sp>
        <p:nvSpPr>
          <p:cNvPr id="6" name="Picture Placeholder 5">
            <a:extLst>
              <a:ext uri="{FF2B5EF4-FFF2-40B4-BE49-F238E27FC236}">
                <a16:creationId xmlns:a16="http://schemas.microsoft.com/office/drawing/2014/main" id="{4B31CC8F-2762-F999-F607-B54694AFE3AC}"/>
              </a:ext>
            </a:extLst>
          </p:cNvPr>
          <p:cNvSpPr>
            <a:spLocks noGrp="1"/>
          </p:cNvSpPr>
          <p:nvPr>
            <p:ph type="pic" sz="quarter" idx="12"/>
          </p:nvPr>
        </p:nvSpPr>
        <p:spPr/>
        <p:txBody>
          <a:bodyPr/>
          <a:lstStyle/>
          <a:p>
            <a:endParaRPr lang="en-AU"/>
          </a:p>
        </p:txBody>
      </p:sp>
      <p:pic>
        <p:nvPicPr>
          <p:cNvPr id="7" name="Picture Placeholder 7" descr="A person holding a bag of food&#10;&#10;AI-generated content may be incorrect.">
            <a:extLst>
              <a:ext uri="{FF2B5EF4-FFF2-40B4-BE49-F238E27FC236}">
                <a16:creationId xmlns:a16="http://schemas.microsoft.com/office/drawing/2014/main" id="{F43E8F66-6419-9253-D286-676189C5F4AA}"/>
              </a:ext>
            </a:extLst>
          </p:cNvPr>
          <p:cNvPicPr>
            <a:picLocks noChangeAspect="1"/>
          </p:cNvPicPr>
          <p:nvPr/>
        </p:nvPicPr>
        <p:blipFill>
          <a:blip r:embed="rId3"/>
          <a:srcRect l="17624" r="17624"/>
          <a:stretch>
            <a:fillRect/>
          </a:stretch>
        </p:blipFill>
        <p:spPr>
          <a:xfrm>
            <a:off x="737417" y="1393370"/>
            <a:ext cx="4353832" cy="4484915"/>
          </a:xfrm>
          <a:prstGeom prst="round2DiagRect">
            <a:avLst/>
          </a:prstGeom>
        </p:spPr>
      </p:pic>
    </p:spTree>
    <p:extLst>
      <p:ext uri="{BB962C8B-B14F-4D97-AF65-F5344CB8AC3E}">
        <p14:creationId xmlns:p14="http://schemas.microsoft.com/office/powerpoint/2010/main" val="134880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83F58-3D7C-47C8-4B47-11A0EE525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259AF-38CB-B075-991C-28DCA55178FE}"/>
              </a:ext>
            </a:extLst>
          </p:cNvPr>
          <p:cNvSpPr>
            <a:spLocks noGrp="1"/>
          </p:cNvSpPr>
          <p:nvPr>
            <p:ph type="title"/>
          </p:nvPr>
        </p:nvSpPr>
        <p:spPr/>
        <p:txBody>
          <a:bodyPr/>
          <a:lstStyle/>
          <a:p>
            <a:r>
              <a:rPr lang="en-AU"/>
              <a:t>FOOD SERVICES</a:t>
            </a:r>
          </a:p>
        </p:txBody>
      </p:sp>
      <p:pic>
        <p:nvPicPr>
          <p:cNvPr id="10" name="Picture 9">
            <a:hlinkClick r:id="rId3"/>
            <a:extLst>
              <a:ext uri="{FF2B5EF4-FFF2-40B4-BE49-F238E27FC236}">
                <a16:creationId xmlns:a16="http://schemas.microsoft.com/office/drawing/2014/main" id="{40A723A3-9409-F619-CB42-6AFF48B25F38}"/>
              </a:ext>
            </a:extLst>
          </p:cNvPr>
          <p:cNvPicPr>
            <a:picLocks noChangeAspect="1"/>
          </p:cNvPicPr>
          <p:nvPr/>
        </p:nvPicPr>
        <p:blipFill>
          <a:blip r:embed="rId4"/>
          <a:stretch>
            <a:fillRect/>
          </a:stretch>
        </p:blipFill>
        <p:spPr>
          <a:xfrm>
            <a:off x="1511896" y="2654420"/>
            <a:ext cx="1912909" cy="495034"/>
          </a:xfrm>
          <a:prstGeom prst="rect">
            <a:avLst/>
          </a:prstGeom>
        </p:spPr>
      </p:pic>
      <p:pic>
        <p:nvPicPr>
          <p:cNvPr id="14" name="Picture 13">
            <a:hlinkClick r:id="rId5"/>
            <a:extLst>
              <a:ext uri="{FF2B5EF4-FFF2-40B4-BE49-F238E27FC236}">
                <a16:creationId xmlns:a16="http://schemas.microsoft.com/office/drawing/2014/main" id="{157ABDC2-2D5D-F5EB-4365-3D81A760AD0D}"/>
              </a:ext>
            </a:extLst>
          </p:cNvPr>
          <p:cNvPicPr>
            <a:picLocks noChangeAspect="1"/>
          </p:cNvPicPr>
          <p:nvPr/>
        </p:nvPicPr>
        <p:blipFill>
          <a:blip r:embed="rId6"/>
          <a:srcRect t="15518"/>
          <a:stretch/>
        </p:blipFill>
        <p:spPr>
          <a:xfrm>
            <a:off x="8285031" y="2626566"/>
            <a:ext cx="1633986" cy="522888"/>
          </a:xfrm>
          <a:prstGeom prst="rect">
            <a:avLst/>
          </a:prstGeom>
        </p:spPr>
      </p:pic>
      <p:sp>
        <p:nvSpPr>
          <p:cNvPr id="17" name="TextBox 16">
            <a:extLst>
              <a:ext uri="{FF2B5EF4-FFF2-40B4-BE49-F238E27FC236}">
                <a16:creationId xmlns:a16="http://schemas.microsoft.com/office/drawing/2014/main" id="{CF45BE72-B053-892F-EAF3-4CBD32857E77}"/>
              </a:ext>
            </a:extLst>
          </p:cNvPr>
          <p:cNvSpPr txBox="1"/>
          <p:nvPr/>
        </p:nvSpPr>
        <p:spPr>
          <a:xfrm>
            <a:off x="838200" y="1536042"/>
            <a:ext cx="10515600" cy="584775"/>
          </a:xfrm>
          <a:prstGeom prst="rect">
            <a:avLst/>
          </a:prstGeom>
          <a:noFill/>
        </p:spPr>
        <p:txBody>
          <a:bodyPr wrap="square">
            <a:spAutoFit/>
          </a:bodyPr>
          <a:lstStyle/>
          <a:p>
            <a:r>
              <a:rPr lang="en-US" sz="1600" b="0" i="1">
                <a:solidFill>
                  <a:srgbClr val="007F7E"/>
                </a:solidFill>
                <a:effectLst/>
                <a:latin typeface="Roboto Flex Normal" panose="02000000000000000000" pitchFamily="2" charset="0"/>
                <a:ea typeface="Roboto Flex Normal" panose="02000000000000000000" pitchFamily="2" charset="0"/>
              </a:rPr>
              <a:t>Need to connect your care recipients with easy to prepare or ready-made nutritious meals? See our meal delivery partners:</a:t>
            </a:r>
            <a:endParaRPr lang="en-AU" sz="1600" i="1">
              <a:solidFill>
                <a:srgbClr val="007F7E"/>
              </a:solidFill>
              <a:latin typeface="Roboto Flex Normal" panose="02000000000000000000" pitchFamily="2" charset="0"/>
              <a:ea typeface="Roboto Flex Normal" panose="02000000000000000000" pitchFamily="2" charset="0"/>
            </a:endParaRPr>
          </a:p>
        </p:txBody>
      </p:sp>
      <p:sp>
        <p:nvSpPr>
          <p:cNvPr id="18" name="TextBox 17">
            <a:extLst>
              <a:ext uri="{FF2B5EF4-FFF2-40B4-BE49-F238E27FC236}">
                <a16:creationId xmlns:a16="http://schemas.microsoft.com/office/drawing/2014/main" id="{EF83DEAA-9713-C3F5-3774-4B4B3498A207}"/>
              </a:ext>
            </a:extLst>
          </p:cNvPr>
          <p:cNvSpPr txBox="1"/>
          <p:nvPr/>
        </p:nvSpPr>
        <p:spPr>
          <a:xfrm>
            <a:off x="982977" y="3286961"/>
            <a:ext cx="3216490" cy="166199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1600">
                <a:solidFill>
                  <a:srgbClr val="0070C0"/>
                </a:solidFill>
                <a:latin typeface="Roboto Flex Normal" panose="02000000000000000000" pitchFamily="2" charset="0"/>
                <a:ea typeface="Roboto Flex Normal" panose="02000000000000000000" pitchFamily="2" charset="0"/>
                <a:hlinkClick r:id="rId3"/>
              </a:rPr>
              <a:t>Cookaborough</a:t>
            </a:r>
            <a:r>
              <a:rPr lang="en-AU" sz="1600">
                <a:solidFill>
                  <a:srgbClr val="0070C0"/>
                </a:solidFill>
                <a:latin typeface="Roboto Flex Normal" panose="02000000000000000000" pitchFamily="2" charset="0"/>
                <a:ea typeface="Roboto Flex Normal" panose="02000000000000000000" pitchFamily="2" charset="0"/>
              </a:rPr>
              <a:t>: </a:t>
            </a:r>
            <a:r>
              <a:rPr lang="en-US" sz="1600" b="0" i="0" kern="1200">
                <a:solidFill>
                  <a:schemeClr val="tx1"/>
                </a:solidFill>
                <a:effectLst/>
                <a:latin typeface="Roboto Flex Normal" panose="02000000000000000000" pitchFamily="2" charset="0"/>
                <a:ea typeface="Roboto Flex Normal" panose="02000000000000000000" pitchFamily="2" charset="0"/>
              </a:rPr>
              <a:t>Ready-made meal platform featuring over 150 food providers.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a:solidFill>
                <a:schemeClr val="tx1"/>
              </a:solidFill>
              <a:effectLst/>
              <a:latin typeface="Roboto Flex Normal" panose="02000000000000000000" pitchFamily="2" charset="0"/>
              <a:ea typeface="Roboto Flex Normal" panose="02000000000000000000" pitchFamily="2" charset="0"/>
            </a:endParaRPr>
          </a:p>
          <a:p>
            <a:pPr>
              <a:defRPr/>
            </a:pPr>
            <a:r>
              <a:rPr lang="en-US" sz="1600" b="1">
                <a:latin typeface="Roboto Flex Normal" panose="02000000000000000000" pitchFamily="2" charset="0"/>
                <a:ea typeface="Roboto Flex Normal" panose="02000000000000000000" pitchFamily="2" charset="0"/>
              </a:rPr>
              <a:t>Offer: </a:t>
            </a:r>
            <a:r>
              <a:rPr lang="en-US" sz="1600" i="0" kern="1200">
                <a:solidFill>
                  <a:schemeClr val="tx1"/>
                </a:solidFill>
                <a:effectLst/>
                <a:latin typeface="Roboto Flex Normal" panose="02000000000000000000" pitchFamily="2" charset="0"/>
                <a:ea typeface="Roboto Flex Normal" panose="02000000000000000000" pitchFamily="2" charset="0"/>
              </a:rPr>
              <a:t>Get $20 off your first order.</a:t>
            </a:r>
            <a:endParaRPr lang="en-AU" sz="1600">
              <a:solidFill>
                <a:schemeClr val="tx1"/>
              </a:solidFill>
              <a:latin typeface="Roboto Flex Normal" panose="02000000000000000000" pitchFamily="2" charset="0"/>
              <a:ea typeface="Roboto Flex Normal" panose="02000000000000000000" pitchFamily="2" charset="0"/>
            </a:endParaRPr>
          </a:p>
          <a:p>
            <a:pPr algn="ctr"/>
            <a:endParaRPr lang="en-AU" sz="1100">
              <a:solidFill>
                <a:schemeClr val="tx1"/>
              </a:solidFill>
              <a:latin typeface="Roboto Flex Normal" panose="02000000000000000000" pitchFamily="2" charset="0"/>
              <a:ea typeface="Roboto Flex Normal" panose="02000000000000000000" pitchFamily="2" charset="0"/>
            </a:endParaRPr>
          </a:p>
          <a:p>
            <a:r>
              <a:rPr lang="en-AU" sz="1600" b="1">
                <a:latin typeface="Roboto Flex Normal" panose="02000000000000000000" pitchFamily="2" charset="0"/>
                <a:ea typeface="Roboto Flex Normal" panose="02000000000000000000" pitchFamily="2" charset="0"/>
              </a:rPr>
              <a:t>Locations: </a:t>
            </a:r>
            <a:r>
              <a:rPr lang="en-AU" sz="1600" b="0" i="0" kern="1200">
                <a:solidFill>
                  <a:schemeClr val="tx1"/>
                </a:solidFill>
                <a:effectLst/>
                <a:latin typeface="+mn-lt"/>
                <a:ea typeface="+mn-ea"/>
                <a:cs typeface="+mn-cs"/>
              </a:rPr>
              <a:t>VIC, NSW, QLD</a:t>
            </a:r>
            <a:endParaRPr lang="en-AU" sz="1600">
              <a:latin typeface="Roboto Flex Normal" panose="02000000000000000000" pitchFamily="2" charset="0"/>
              <a:ea typeface="Roboto Flex Normal" panose="02000000000000000000" pitchFamily="2" charset="0"/>
            </a:endParaRPr>
          </a:p>
        </p:txBody>
      </p:sp>
      <p:sp>
        <p:nvSpPr>
          <p:cNvPr id="19" name="TextBox 18">
            <a:extLst>
              <a:ext uri="{FF2B5EF4-FFF2-40B4-BE49-F238E27FC236}">
                <a16:creationId xmlns:a16="http://schemas.microsoft.com/office/drawing/2014/main" id="{9C053ED2-FEE7-2238-A8AE-2E73728E09C3}"/>
              </a:ext>
            </a:extLst>
          </p:cNvPr>
          <p:cNvSpPr txBox="1"/>
          <p:nvPr/>
        </p:nvSpPr>
        <p:spPr>
          <a:xfrm>
            <a:off x="7493779" y="3267400"/>
            <a:ext cx="3216490" cy="2154436"/>
          </a:xfrm>
          <a:prstGeom prst="rect">
            <a:avLst/>
          </a:prstGeom>
          <a:noFill/>
        </p:spPr>
        <p:txBody>
          <a:bodyPr wrap="square" rtlCol="0">
            <a:spAutoFit/>
          </a:bodyPr>
          <a:lstStyle/>
          <a:p>
            <a:pPr algn="ctr">
              <a:defRPr/>
            </a:pPr>
            <a:r>
              <a:rPr lang="en-AU" sz="1600">
                <a:solidFill>
                  <a:srgbClr val="0070C0"/>
                </a:solidFill>
                <a:latin typeface="Roboto Flex Normal" panose="02000000000000000000" pitchFamily="2" charset="0"/>
                <a:ea typeface="Roboto Flex Normal" panose="02000000000000000000" pitchFamily="2" charset="0"/>
                <a:hlinkClick r:id="rId5"/>
              </a:rPr>
              <a:t>Lite </a:t>
            </a:r>
            <a:r>
              <a:rPr lang="en-AU" sz="1600" err="1">
                <a:solidFill>
                  <a:srgbClr val="0070C0"/>
                </a:solidFill>
                <a:latin typeface="Roboto Flex Normal" panose="02000000000000000000" pitchFamily="2" charset="0"/>
                <a:ea typeface="Roboto Flex Normal" panose="02000000000000000000" pitchFamily="2" charset="0"/>
                <a:hlinkClick r:id="rId5"/>
              </a:rPr>
              <a:t>n’Easy</a:t>
            </a:r>
            <a:r>
              <a:rPr lang="en-AU" sz="1600">
                <a:solidFill>
                  <a:srgbClr val="0070C0"/>
                </a:solidFill>
                <a:latin typeface="Roboto Flex Normal" panose="02000000000000000000" pitchFamily="2" charset="0"/>
                <a:ea typeface="Roboto Flex Normal" panose="02000000000000000000" pitchFamily="2" charset="0"/>
              </a:rPr>
              <a:t>: </a:t>
            </a:r>
            <a:r>
              <a:rPr lang="en-US" sz="1600" b="0" i="0" kern="1200">
                <a:solidFill>
                  <a:schemeClr val="tx1"/>
                </a:solidFill>
                <a:effectLst/>
                <a:latin typeface="Roboto Flex Normal" panose="02000000000000000000" pitchFamily="2" charset="0"/>
                <a:ea typeface="Roboto Flex Normal" panose="02000000000000000000" pitchFamily="2" charset="0"/>
              </a:rPr>
              <a:t>Meal delivery service offering a large variety of options. </a:t>
            </a:r>
            <a:endParaRPr lang="en-AU" sz="1600">
              <a:latin typeface="Roboto Flex Normal" panose="02000000000000000000" pitchFamily="2" charset="0"/>
              <a:ea typeface="Roboto Flex Normal"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a:solidFill>
                <a:schemeClr val="tx1"/>
              </a:solidFill>
              <a:effectLst/>
              <a:latin typeface="Roboto Flex Normal" panose="02000000000000000000" pitchFamily="2" charset="0"/>
              <a:ea typeface="Roboto Flex Normal" panose="02000000000000000000" pitchFamily="2" charset="0"/>
            </a:endParaRPr>
          </a:p>
          <a:p>
            <a:r>
              <a:rPr lang="en-US" sz="1600" b="1">
                <a:latin typeface="Roboto Flex Normal" panose="02000000000000000000" pitchFamily="2" charset="0"/>
                <a:ea typeface="Roboto Flex Normal" panose="02000000000000000000" pitchFamily="2" charset="0"/>
              </a:rPr>
              <a:t>Offer: </a:t>
            </a:r>
            <a:r>
              <a:rPr lang="en-US" sz="1600" b="0" i="0" kern="1200">
                <a:solidFill>
                  <a:schemeClr val="tx1"/>
                </a:solidFill>
                <a:effectLst/>
                <a:latin typeface="Roboto Flex Normal" panose="02000000000000000000" pitchFamily="2" charset="0"/>
                <a:ea typeface="Roboto Flex Normal" panose="02000000000000000000" pitchFamily="2" charset="0"/>
              </a:rPr>
              <a:t>Get your first order free with code TRI30% by contacting Trilogy Care.</a:t>
            </a:r>
            <a:endParaRPr lang="en-AU" sz="1600">
              <a:latin typeface="Roboto Flex Normal" panose="02000000000000000000" pitchFamily="2" charset="0"/>
              <a:ea typeface="Roboto Flex Normal" panose="02000000000000000000" pitchFamily="2" charset="0"/>
            </a:endParaRPr>
          </a:p>
          <a:p>
            <a:pPr algn="ctr"/>
            <a:endParaRPr lang="en-AU" sz="1100">
              <a:solidFill>
                <a:schemeClr val="tx1"/>
              </a:solidFill>
              <a:latin typeface="Roboto Flex Normal" panose="02000000000000000000" pitchFamily="2" charset="0"/>
              <a:ea typeface="Roboto Flex Normal" panose="02000000000000000000" pitchFamily="2" charset="0"/>
            </a:endParaRPr>
          </a:p>
          <a:p>
            <a:r>
              <a:rPr lang="en-AU" sz="1600" b="1">
                <a:latin typeface="Roboto Flex Normal" panose="02000000000000000000" pitchFamily="2" charset="0"/>
                <a:ea typeface="Roboto Flex Normal" panose="02000000000000000000" pitchFamily="2" charset="0"/>
              </a:rPr>
              <a:t>Locations: </a:t>
            </a:r>
            <a:r>
              <a:rPr lang="en-AU" sz="1600" b="0" i="0" kern="1200">
                <a:solidFill>
                  <a:schemeClr val="tx1"/>
                </a:solidFill>
                <a:effectLst/>
                <a:latin typeface="Roboto Flex Normal" panose="02000000000000000000" pitchFamily="2" charset="0"/>
                <a:ea typeface="Roboto Flex Normal" panose="02000000000000000000" pitchFamily="2" charset="0"/>
              </a:rPr>
              <a:t>National</a:t>
            </a:r>
            <a:endParaRPr lang="en-AU" sz="1600">
              <a:latin typeface="Roboto Flex Normal" panose="02000000000000000000" pitchFamily="2" charset="0"/>
              <a:ea typeface="Roboto Flex Normal" panose="02000000000000000000" pitchFamily="2" charset="0"/>
            </a:endParaRPr>
          </a:p>
          <a:p>
            <a:endParaRPr lang="en-AU" sz="1600">
              <a:latin typeface="Roboto Flex Normal" panose="02000000000000000000" pitchFamily="2" charset="0"/>
              <a:ea typeface="Roboto Flex Normal" panose="02000000000000000000" pitchFamily="2" charset="0"/>
            </a:endParaRPr>
          </a:p>
        </p:txBody>
      </p:sp>
      <p:pic>
        <p:nvPicPr>
          <p:cNvPr id="20" name="Picture 19">
            <a:extLst>
              <a:ext uri="{FF2B5EF4-FFF2-40B4-BE49-F238E27FC236}">
                <a16:creationId xmlns:a16="http://schemas.microsoft.com/office/drawing/2014/main" id="{98F8E23B-0D04-C53E-9927-8A13F02BB652}"/>
              </a:ext>
            </a:extLst>
          </p:cNvPr>
          <p:cNvPicPr>
            <a:picLocks noChangeAspect="1"/>
          </p:cNvPicPr>
          <p:nvPr/>
        </p:nvPicPr>
        <p:blipFill>
          <a:blip r:embed="rId7"/>
          <a:stretch>
            <a:fillRect/>
          </a:stretch>
        </p:blipFill>
        <p:spPr>
          <a:xfrm>
            <a:off x="4390463" y="2406782"/>
            <a:ext cx="2928910" cy="3015054"/>
          </a:xfrm>
          <a:prstGeom prst="rect">
            <a:avLst/>
          </a:prstGeom>
        </p:spPr>
      </p:pic>
    </p:spTree>
    <p:extLst>
      <p:ext uri="{BB962C8B-B14F-4D97-AF65-F5344CB8AC3E}">
        <p14:creationId xmlns:p14="http://schemas.microsoft.com/office/powerpoint/2010/main" val="146330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C5DE2B5D-A6B1-18E3-D923-B530C8B657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4DBC9B7-2A63-748F-B4D1-C7A2525776EA}"/>
              </a:ext>
            </a:extLst>
          </p:cNvPr>
          <p:cNvSpPr/>
          <p:nvPr/>
        </p:nvSpPr>
        <p:spPr>
          <a:xfrm>
            <a:off x="0" y="1785135"/>
            <a:ext cx="12192000" cy="3287730"/>
          </a:xfrm>
          <a:prstGeom prst="rect">
            <a:avLst/>
          </a:prstGeom>
          <a:solidFill>
            <a:srgbClr val="71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2C0BB"/>
              </a:solidFill>
            </a:endParaRPr>
          </a:p>
        </p:txBody>
      </p:sp>
      <p:sp>
        <p:nvSpPr>
          <p:cNvPr id="2" name="Title 1">
            <a:extLst>
              <a:ext uri="{FF2B5EF4-FFF2-40B4-BE49-F238E27FC236}">
                <a16:creationId xmlns:a16="http://schemas.microsoft.com/office/drawing/2014/main" id="{C38FE05B-5D5E-A249-434F-74C4F2A7308C}"/>
              </a:ext>
            </a:extLst>
          </p:cNvPr>
          <p:cNvSpPr>
            <a:spLocks noGrp="1"/>
          </p:cNvSpPr>
          <p:nvPr>
            <p:ph type="title" idx="4294967295"/>
          </p:nvPr>
        </p:nvSpPr>
        <p:spPr>
          <a:xfrm>
            <a:off x="6477000" y="2674597"/>
            <a:ext cx="4875212" cy="1922462"/>
          </a:xfrm>
        </p:spPr>
        <p:txBody>
          <a:bodyPr>
            <a:normAutofit/>
          </a:bodyPr>
          <a:lstStyle/>
          <a:p>
            <a:pPr marL="360000" algn="ctr">
              <a:lnSpc>
                <a:spcPct val="120000"/>
              </a:lnSpc>
              <a:spcBef>
                <a:spcPts val="600"/>
              </a:spcBef>
              <a:spcAft>
                <a:spcPts val="1200"/>
              </a:spcAft>
            </a:pPr>
            <a:br>
              <a:rPr lang="en-US" sz="2400" i="1">
                <a:solidFill>
                  <a:srgbClr val="2C4C79"/>
                </a:solidFill>
                <a:latin typeface="Roboto Serif 20pt" pitchFamily="2" charset="77"/>
                <a:cs typeface="Roboto Serif 20pt" pitchFamily="2" charset="77"/>
              </a:rPr>
            </a:br>
            <a:endParaRPr lang="en-US" sz="2400">
              <a:latin typeface="Roboto Serif 20pt Light" pitchFamily="2" charset="77"/>
              <a:cs typeface="Roboto Serif 20pt Light" pitchFamily="2" charset="77"/>
            </a:endParaRPr>
          </a:p>
        </p:txBody>
      </p:sp>
      <p:sp>
        <p:nvSpPr>
          <p:cNvPr id="3" name="TextBox 2">
            <a:extLst>
              <a:ext uri="{FF2B5EF4-FFF2-40B4-BE49-F238E27FC236}">
                <a16:creationId xmlns:a16="http://schemas.microsoft.com/office/drawing/2014/main" id="{7CAE7E09-C062-FB0F-CE49-88B31EF11FB5}"/>
              </a:ext>
            </a:extLst>
          </p:cNvPr>
          <p:cNvSpPr txBox="1"/>
          <p:nvPr/>
        </p:nvSpPr>
        <p:spPr>
          <a:xfrm>
            <a:off x="6096001" y="2905333"/>
            <a:ext cx="5474676" cy="1200329"/>
          </a:xfrm>
          <a:prstGeom prst="rect">
            <a:avLst/>
          </a:prstGeom>
          <a:noFill/>
        </p:spPr>
        <p:txBody>
          <a:bodyPr wrap="square" rtlCol="0">
            <a:spAutoFit/>
          </a:bodyPr>
          <a:lstStyle/>
          <a:p>
            <a:pPr algn="ctr"/>
            <a:r>
              <a:rPr lang="en-AU" sz="3600">
                <a:solidFill>
                  <a:srgbClr val="2C4C79"/>
                </a:solidFill>
                <a:latin typeface="Roboto Flex Normal" panose="02000000000000000000" pitchFamily="2" charset="0"/>
                <a:ea typeface="Roboto Flex Normal" panose="02000000000000000000" pitchFamily="2" charset="0"/>
                <a:cs typeface="Roboto Serif 20pt Light" pitchFamily="2" charset="0"/>
              </a:rPr>
              <a:t>ALLIED HEALTH – </a:t>
            </a:r>
          </a:p>
          <a:p>
            <a:pPr algn="ctr"/>
            <a:r>
              <a:rPr lang="en-AU" sz="3600">
                <a:solidFill>
                  <a:srgbClr val="2C4C79"/>
                </a:solidFill>
                <a:latin typeface="Roboto Flex Normal" panose="02000000000000000000" pitchFamily="2" charset="0"/>
                <a:ea typeface="Roboto Flex Normal" panose="02000000000000000000" pitchFamily="2" charset="0"/>
                <a:cs typeface="Roboto Serif 20pt Light" pitchFamily="2" charset="0"/>
              </a:rPr>
              <a:t>OT and PHYSIOTHERAPY</a:t>
            </a:r>
          </a:p>
        </p:txBody>
      </p:sp>
      <p:pic>
        <p:nvPicPr>
          <p:cNvPr id="8" name="Picture Placeholder 7" descr="A person and a young person stretching&#10;&#10;AI-generated content may be incorrect.">
            <a:extLst>
              <a:ext uri="{FF2B5EF4-FFF2-40B4-BE49-F238E27FC236}">
                <a16:creationId xmlns:a16="http://schemas.microsoft.com/office/drawing/2014/main" id="{E140618B-75B4-1C5C-95C1-54D93C59DBE0}"/>
              </a:ext>
            </a:extLst>
          </p:cNvPr>
          <p:cNvPicPr>
            <a:picLocks noGrp="1" noChangeAspect="1"/>
          </p:cNvPicPr>
          <p:nvPr>
            <p:ph type="pic" sz="quarter" idx="12"/>
          </p:nvPr>
        </p:nvPicPr>
        <p:blipFill>
          <a:blip r:embed="rId3"/>
          <a:srcRect l="24423" r="24423"/>
          <a:stretch>
            <a:fillRect/>
          </a:stretch>
        </p:blipFill>
        <p:spPr/>
      </p:pic>
    </p:spTree>
    <p:extLst>
      <p:ext uri="{BB962C8B-B14F-4D97-AF65-F5344CB8AC3E}">
        <p14:creationId xmlns:p14="http://schemas.microsoft.com/office/powerpoint/2010/main" val="249606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B79BD-74EE-BDD5-84F2-9B3D386CD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01EC2-7EA5-EE85-82FE-B98CCD63E9A1}"/>
              </a:ext>
            </a:extLst>
          </p:cNvPr>
          <p:cNvSpPr>
            <a:spLocks noGrp="1"/>
          </p:cNvSpPr>
          <p:nvPr>
            <p:ph type="title"/>
          </p:nvPr>
        </p:nvSpPr>
        <p:spPr/>
        <p:txBody>
          <a:bodyPr/>
          <a:lstStyle/>
          <a:p>
            <a:r>
              <a:rPr lang="en-AU"/>
              <a:t>ALLIED HEALTH- OT &amp; PHYSIOTHERAPHY</a:t>
            </a:r>
          </a:p>
        </p:txBody>
      </p:sp>
      <p:sp>
        <p:nvSpPr>
          <p:cNvPr id="17" name="TextBox 16">
            <a:extLst>
              <a:ext uri="{FF2B5EF4-FFF2-40B4-BE49-F238E27FC236}">
                <a16:creationId xmlns:a16="http://schemas.microsoft.com/office/drawing/2014/main" id="{67D32803-4100-3525-B6B5-0639656D51C5}"/>
              </a:ext>
            </a:extLst>
          </p:cNvPr>
          <p:cNvSpPr txBox="1"/>
          <p:nvPr/>
        </p:nvSpPr>
        <p:spPr>
          <a:xfrm>
            <a:off x="822780" y="1758072"/>
            <a:ext cx="8862563" cy="338554"/>
          </a:xfrm>
          <a:prstGeom prst="rect">
            <a:avLst/>
          </a:prstGeom>
          <a:noFill/>
        </p:spPr>
        <p:txBody>
          <a:bodyPr wrap="square">
            <a:spAutoFit/>
          </a:bodyPr>
          <a:lstStyle/>
          <a:p>
            <a:r>
              <a:rPr lang="en-US" sz="1600" b="0" i="1">
                <a:solidFill>
                  <a:srgbClr val="007F7E"/>
                </a:solidFill>
                <a:effectLst/>
                <a:latin typeface="Roboto Flex"/>
              </a:rPr>
              <a:t>If your clients require Allied Health services, our partners may be able to assist:</a:t>
            </a:r>
            <a:endParaRPr lang="en-AU" sz="1600" i="1">
              <a:solidFill>
                <a:srgbClr val="007F7E"/>
              </a:solidFill>
            </a:endParaRPr>
          </a:p>
        </p:txBody>
      </p:sp>
      <p:pic>
        <p:nvPicPr>
          <p:cNvPr id="4" name="Picture 3">
            <a:hlinkClick r:id="rId3"/>
            <a:extLst>
              <a:ext uri="{FF2B5EF4-FFF2-40B4-BE49-F238E27FC236}">
                <a16:creationId xmlns:a16="http://schemas.microsoft.com/office/drawing/2014/main" id="{12207467-8F37-5D9E-045D-4FDEC5027FBB}"/>
              </a:ext>
            </a:extLst>
          </p:cNvPr>
          <p:cNvPicPr>
            <a:picLocks noChangeAspect="1"/>
          </p:cNvPicPr>
          <p:nvPr/>
        </p:nvPicPr>
        <p:blipFill>
          <a:blip r:embed="rId4"/>
          <a:stretch>
            <a:fillRect/>
          </a:stretch>
        </p:blipFill>
        <p:spPr>
          <a:xfrm>
            <a:off x="991273" y="2519052"/>
            <a:ext cx="1840233" cy="537525"/>
          </a:xfrm>
          <a:prstGeom prst="rect">
            <a:avLst/>
          </a:prstGeom>
        </p:spPr>
      </p:pic>
      <p:pic>
        <p:nvPicPr>
          <p:cNvPr id="7" name="Picture 6">
            <a:hlinkClick r:id="rId5"/>
            <a:extLst>
              <a:ext uri="{FF2B5EF4-FFF2-40B4-BE49-F238E27FC236}">
                <a16:creationId xmlns:a16="http://schemas.microsoft.com/office/drawing/2014/main" id="{9EFD8004-1D5C-ADBD-1066-805617D4BA2F}"/>
              </a:ext>
            </a:extLst>
          </p:cNvPr>
          <p:cNvPicPr>
            <a:picLocks noChangeAspect="1"/>
          </p:cNvPicPr>
          <p:nvPr/>
        </p:nvPicPr>
        <p:blipFill>
          <a:blip r:embed="rId6"/>
          <a:stretch>
            <a:fillRect/>
          </a:stretch>
        </p:blipFill>
        <p:spPr>
          <a:xfrm>
            <a:off x="4464956" y="2501295"/>
            <a:ext cx="942416" cy="537526"/>
          </a:xfrm>
          <a:prstGeom prst="rect">
            <a:avLst/>
          </a:prstGeom>
        </p:spPr>
      </p:pic>
      <p:pic>
        <p:nvPicPr>
          <p:cNvPr id="9" name="Picture 8">
            <a:hlinkClick r:id="rId7"/>
            <a:extLst>
              <a:ext uri="{FF2B5EF4-FFF2-40B4-BE49-F238E27FC236}">
                <a16:creationId xmlns:a16="http://schemas.microsoft.com/office/drawing/2014/main" id="{ACFBD827-AC67-7D76-17A2-8BFA5A05820A}"/>
              </a:ext>
            </a:extLst>
          </p:cNvPr>
          <p:cNvPicPr>
            <a:picLocks noChangeAspect="1"/>
          </p:cNvPicPr>
          <p:nvPr/>
        </p:nvPicPr>
        <p:blipFill>
          <a:blip r:embed="rId8"/>
          <a:stretch>
            <a:fillRect/>
          </a:stretch>
        </p:blipFill>
        <p:spPr>
          <a:xfrm>
            <a:off x="9128597" y="2519052"/>
            <a:ext cx="1903228" cy="526845"/>
          </a:xfrm>
          <a:prstGeom prst="rect">
            <a:avLst/>
          </a:prstGeom>
        </p:spPr>
      </p:pic>
      <p:sp>
        <p:nvSpPr>
          <p:cNvPr id="12" name="TextBox 11">
            <a:extLst>
              <a:ext uri="{FF2B5EF4-FFF2-40B4-BE49-F238E27FC236}">
                <a16:creationId xmlns:a16="http://schemas.microsoft.com/office/drawing/2014/main" id="{53BC862D-5D0A-117A-766D-E1C0A565A771}"/>
              </a:ext>
            </a:extLst>
          </p:cNvPr>
          <p:cNvSpPr txBox="1"/>
          <p:nvPr/>
        </p:nvSpPr>
        <p:spPr>
          <a:xfrm>
            <a:off x="991273" y="3325320"/>
            <a:ext cx="2601766" cy="1492716"/>
          </a:xfrm>
          <a:prstGeom prst="rect">
            <a:avLst/>
          </a:prstGeom>
          <a:noFill/>
        </p:spPr>
        <p:txBody>
          <a:bodyPr wrap="square" rtlCol="0">
            <a:spAutoFit/>
          </a:bodyPr>
          <a:lstStyle/>
          <a:p>
            <a:r>
              <a:rPr lang="en-US" sz="1600">
                <a:latin typeface="Roboto Flex Normal" panose="02000000000000000000" pitchFamily="2" charset="0"/>
                <a:ea typeface="Roboto Flex Normal" panose="02000000000000000000" pitchFamily="2" charset="0"/>
                <a:hlinkClick r:id="rId3"/>
              </a:rPr>
              <a:t>connector co: </a:t>
            </a:r>
            <a:r>
              <a:rPr lang="en-US" sz="1600" b="0" kern="1200">
                <a:solidFill>
                  <a:schemeClr val="tx1"/>
                </a:solidFill>
                <a:effectLst/>
                <a:latin typeface="Roboto Flex Normal" panose="02000000000000000000" pitchFamily="2" charset="0"/>
                <a:ea typeface="Roboto Flex Normal" panose="02000000000000000000" pitchFamily="2" charset="0"/>
              </a:rPr>
              <a:t>Comprehensive directory for allied health professionals</a:t>
            </a:r>
          </a:p>
          <a:p>
            <a:pPr algn="ctr"/>
            <a:endParaRPr lang="en-AU" sz="1100">
              <a:solidFill>
                <a:schemeClr val="tx1"/>
              </a:solidFill>
              <a:latin typeface="Roboto Flex Normal" panose="02000000000000000000" pitchFamily="2" charset="0"/>
              <a:ea typeface="Roboto Flex Normal" panose="02000000000000000000" pitchFamily="2" charset="0"/>
            </a:endParaRPr>
          </a:p>
          <a:p>
            <a:r>
              <a:rPr lang="en-AU" sz="1600" b="1">
                <a:latin typeface="Roboto Flex Normal" panose="02000000000000000000" pitchFamily="2" charset="0"/>
                <a:ea typeface="Roboto Flex Normal" panose="02000000000000000000" pitchFamily="2" charset="0"/>
              </a:rPr>
              <a:t>Locations: </a:t>
            </a:r>
            <a:r>
              <a:rPr lang="en-AU" sz="1600" b="0" kern="1200">
                <a:solidFill>
                  <a:schemeClr val="tx1"/>
                </a:solidFill>
                <a:effectLst/>
                <a:latin typeface="Roboto Flex Normal" panose="02000000000000000000" pitchFamily="2" charset="0"/>
                <a:ea typeface="Roboto Flex Normal" panose="02000000000000000000" pitchFamily="2" charset="0"/>
              </a:rPr>
              <a:t>QLD, NSW</a:t>
            </a:r>
            <a:endParaRPr lang="en-AU" sz="1600">
              <a:latin typeface="Roboto Flex Normal" panose="02000000000000000000" pitchFamily="2" charset="0"/>
              <a:ea typeface="Roboto Flex Normal" panose="02000000000000000000" pitchFamily="2" charset="0"/>
            </a:endParaRPr>
          </a:p>
        </p:txBody>
      </p:sp>
      <p:sp>
        <p:nvSpPr>
          <p:cNvPr id="13" name="TextBox 12">
            <a:extLst>
              <a:ext uri="{FF2B5EF4-FFF2-40B4-BE49-F238E27FC236}">
                <a16:creationId xmlns:a16="http://schemas.microsoft.com/office/drawing/2014/main" id="{E7C071AE-908B-56DB-5E29-3166965FFADC}"/>
              </a:ext>
            </a:extLst>
          </p:cNvPr>
          <p:cNvSpPr txBox="1"/>
          <p:nvPr/>
        </p:nvSpPr>
        <p:spPr>
          <a:xfrm>
            <a:off x="4419709" y="3325320"/>
            <a:ext cx="3342132" cy="2185214"/>
          </a:xfrm>
          <a:prstGeom prst="rect">
            <a:avLst/>
          </a:prstGeom>
          <a:noFill/>
        </p:spPr>
        <p:txBody>
          <a:bodyPr wrap="square" rtlCol="0">
            <a:spAutoFit/>
          </a:bodyPr>
          <a:lstStyle/>
          <a:p>
            <a:r>
              <a:rPr lang="en-US" sz="1600" b="0" kern="1200">
                <a:solidFill>
                  <a:schemeClr val="tx1"/>
                </a:solidFill>
                <a:effectLst/>
                <a:latin typeface="Roboto Flex Normal" panose="02000000000000000000" pitchFamily="2" charset="0"/>
                <a:ea typeface="Roboto Flex Normal" panose="02000000000000000000" pitchFamily="2" charset="0"/>
                <a:hlinkClick r:id="rId5"/>
              </a:rPr>
              <a:t>Plena Healthcare: </a:t>
            </a:r>
            <a:r>
              <a:rPr lang="en-US" sz="1600" b="0" kern="1200">
                <a:solidFill>
                  <a:schemeClr val="tx1"/>
                </a:solidFill>
                <a:effectLst/>
                <a:latin typeface="Roboto Flex Normal" panose="02000000000000000000" pitchFamily="2" charset="0"/>
                <a:ea typeface="Roboto Flex Normal" panose="02000000000000000000" pitchFamily="2" charset="0"/>
              </a:rPr>
              <a:t>Mobile healthcare service integrated with aged care support. </a:t>
            </a:r>
          </a:p>
          <a:p>
            <a:endParaRPr lang="en-US" sz="1100" b="1" kern="1200">
              <a:solidFill>
                <a:schemeClr val="tx1"/>
              </a:solidFill>
              <a:effectLst/>
              <a:latin typeface="Roboto Flex Normal" panose="02000000000000000000" pitchFamily="2" charset="0"/>
              <a:ea typeface="Roboto Flex Normal" panose="02000000000000000000" pitchFamily="2" charset="0"/>
            </a:endParaRPr>
          </a:p>
          <a:p>
            <a:r>
              <a:rPr lang="en-US" sz="1600" b="1" kern="1200">
                <a:solidFill>
                  <a:schemeClr val="tx1"/>
                </a:solidFill>
                <a:effectLst/>
                <a:latin typeface="Roboto Flex Normal" panose="02000000000000000000" pitchFamily="2" charset="0"/>
                <a:ea typeface="Roboto Flex Normal" panose="02000000000000000000" pitchFamily="2" charset="0"/>
              </a:rPr>
              <a:t>Offer: </a:t>
            </a:r>
            <a:r>
              <a:rPr lang="en-US" sz="1600" kern="1200">
                <a:solidFill>
                  <a:schemeClr val="tx1"/>
                </a:solidFill>
                <a:effectLst/>
                <a:latin typeface="Roboto Flex Normal" panose="02000000000000000000" pitchFamily="2" charset="0"/>
                <a:ea typeface="Roboto Flex Normal" panose="02000000000000000000" pitchFamily="2" charset="0"/>
              </a:rPr>
              <a:t>Exclusive 10% discount for Trilogy Care Recipients.</a:t>
            </a:r>
          </a:p>
          <a:p>
            <a:endParaRPr lang="en-US" sz="1100" b="1" kern="1200">
              <a:solidFill>
                <a:schemeClr val="tx1"/>
              </a:solidFill>
              <a:effectLst/>
              <a:latin typeface="Roboto Flex Normal" panose="02000000000000000000" pitchFamily="2" charset="0"/>
              <a:ea typeface="Roboto Flex Normal" panose="02000000000000000000" pitchFamily="2" charset="0"/>
            </a:endParaRPr>
          </a:p>
          <a:p>
            <a:r>
              <a:rPr lang="en-AU" sz="1600" b="1">
                <a:latin typeface="Roboto Flex Normal" panose="02000000000000000000" pitchFamily="2" charset="0"/>
                <a:ea typeface="Roboto Flex Normal" panose="02000000000000000000" pitchFamily="2" charset="0"/>
              </a:rPr>
              <a:t>Locations: </a:t>
            </a:r>
            <a:r>
              <a:rPr lang="en-AU" sz="1600" b="0" kern="1200">
                <a:solidFill>
                  <a:schemeClr val="tx1"/>
                </a:solidFill>
                <a:effectLst/>
                <a:latin typeface="Roboto Flex Normal" panose="02000000000000000000" pitchFamily="2" charset="0"/>
                <a:ea typeface="Roboto Flex Normal" panose="02000000000000000000" pitchFamily="2" charset="0"/>
              </a:rPr>
              <a:t>National</a:t>
            </a:r>
            <a:endParaRPr lang="en-AU" sz="1600">
              <a:latin typeface="Roboto Flex Normal" panose="02000000000000000000" pitchFamily="2" charset="0"/>
              <a:ea typeface="Roboto Flex Normal" panose="02000000000000000000" pitchFamily="2" charset="0"/>
            </a:endParaRPr>
          </a:p>
          <a:p>
            <a:endParaRPr lang="en-AU"/>
          </a:p>
        </p:txBody>
      </p:sp>
      <p:sp>
        <p:nvSpPr>
          <p:cNvPr id="15" name="TextBox 14">
            <a:extLst>
              <a:ext uri="{FF2B5EF4-FFF2-40B4-BE49-F238E27FC236}">
                <a16:creationId xmlns:a16="http://schemas.microsoft.com/office/drawing/2014/main" id="{9392598D-D152-B7A3-3767-401C65772F8F}"/>
              </a:ext>
            </a:extLst>
          </p:cNvPr>
          <p:cNvSpPr txBox="1"/>
          <p:nvPr/>
        </p:nvSpPr>
        <p:spPr>
          <a:xfrm>
            <a:off x="8386344" y="3325320"/>
            <a:ext cx="3529136" cy="2923877"/>
          </a:xfrm>
          <a:prstGeom prst="rect">
            <a:avLst/>
          </a:prstGeom>
          <a:noFill/>
        </p:spPr>
        <p:txBody>
          <a:bodyPr wrap="square" rtlCol="0">
            <a:spAutoFit/>
          </a:bodyPr>
          <a:lstStyle/>
          <a:p>
            <a:r>
              <a:rPr lang="en-US" sz="1600" b="0" kern="1200">
                <a:solidFill>
                  <a:schemeClr val="tx1"/>
                </a:solidFill>
                <a:effectLst/>
                <a:latin typeface="Roboto Flex Normal" panose="02000000000000000000" pitchFamily="2" charset="0"/>
                <a:ea typeface="Roboto Flex Normal" panose="02000000000000000000" pitchFamily="2" charset="0"/>
                <a:hlinkClick r:id="rId7"/>
              </a:rPr>
              <a:t>6 degrees health: </a:t>
            </a:r>
            <a:r>
              <a:rPr lang="en-US" sz="1600" b="0" kern="1200">
                <a:solidFill>
                  <a:schemeClr val="tx1"/>
                </a:solidFill>
                <a:effectLst/>
                <a:latin typeface="Roboto Flex Normal" panose="02000000000000000000" pitchFamily="2" charset="0"/>
                <a:ea typeface="Roboto Flex Normal" panose="02000000000000000000" pitchFamily="2" charset="0"/>
              </a:rPr>
              <a:t>Mobile healthcare service integrated with aged care support. </a:t>
            </a:r>
          </a:p>
          <a:p>
            <a:endParaRPr lang="en-US" sz="1100" b="1" kern="1200">
              <a:solidFill>
                <a:schemeClr val="tx1"/>
              </a:solidFill>
              <a:effectLst/>
              <a:latin typeface="Roboto Flex Normal" panose="02000000000000000000" pitchFamily="2" charset="0"/>
              <a:ea typeface="Roboto Flex Normal" panose="02000000000000000000" pitchFamily="2" charset="0"/>
            </a:endParaRPr>
          </a:p>
          <a:p>
            <a:r>
              <a:rPr lang="en-US" sz="1600" b="1">
                <a:latin typeface="Roboto Flex Normal" panose="02000000000000000000" pitchFamily="2" charset="0"/>
                <a:ea typeface="Roboto Flex Normal" panose="02000000000000000000" pitchFamily="2" charset="0"/>
              </a:rPr>
              <a:t>Offer:</a:t>
            </a:r>
            <a:r>
              <a:rPr lang="en-US" sz="1600">
                <a:latin typeface="Roboto Flex Normal" panose="02000000000000000000" pitchFamily="2" charset="0"/>
                <a:ea typeface="Roboto Flex Normal" panose="02000000000000000000" pitchFamily="2" charset="0"/>
              </a:rPr>
              <a:t> </a:t>
            </a:r>
            <a:r>
              <a:rPr lang="en-US" sz="1600" kern="1200">
                <a:solidFill>
                  <a:schemeClr val="tx1"/>
                </a:solidFill>
                <a:effectLst/>
                <a:latin typeface="Roboto Flex Normal" panose="02000000000000000000" pitchFamily="2" charset="0"/>
                <a:ea typeface="Roboto Flex Normal" panose="02000000000000000000" pitchFamily="2" charset="0"/>
              </a:rPr>
              <a:t>Exclusive 10% discount for Trilogy Care Recipients.</a:t>
            </a:r>
          </a:p>
          <a:p>
            <a:endParaRPr lang="en-US" sz="1100" b="1" kern="1200">
              <a:solidFill>
                <a:schemeClr val="tx1"/>
              </a:solidFill>
              <a:effectLst/>
              <a:latin typeface="Roboto Flex Normal" panose="02000000000000000000" pitchFamily="2" charset="0"/>
              <a:ea typeface="Roboto Flex Normal" panose="02000000000000000000" pitchFamily="2" charset="0"/>
            </a:endParaRPr>
          </a:p>
          <a:p>
            <a:r>
              <a:rPr lang="en-AU" sz="1600" b="1">
                <a:latin typeface="Roboto Flex Normal" panose="02000000000000000000" pitchFamily="2" charset="0"/>
                <a:ea typeface="Roboto Flex Normal" panose="02000000000000000000" pitchFamily="2" charset="0"/>
              </a:rPr>
              <a:t>Locations: </a:t>
            </a:r>
            <a:r>
              <a:rPr lang="en-AU" sz="1600" b="0" kern="1200">
                <a:solidFill>
                  <a:schemeClr val="tx1"/>
                </a:solidFill>
                <a:effectLst/>
                <a:latin typeface="Roboto Flex Normal" panose="02000000000000000000" pitchFamily="2" charset="0"/>
                <a:ea typeface="Roboto Flex Normal" panose="02000000000000000000" pitchFamily="2" charset="0"/>
              </a:rPr>
              <a:t>WA, </a:t>
            </a:r>
          </a:p>
          <a:p>
            <a:r>
              <a:rPr lang="en-AU" sz="1600">
                <a:latin typeface="Roboto Flex Normal" panose="02000000000000000000" pitchFamily="2" charset="0"/>
                <a:ea typeface="Roboto Flex Normal" panose="02000000000000000000" pitchFamily="2" charset="0"/>
              </a:rPr>
              <a:t>                     </a:t>
            </a:r>
            <a:r>
              <a:rPr lang="en-AU" sz="1600" b="0" kern="1200">
                <a:solidFill>
                  <a:schemeClr val="tx1"/>
                </a:solidFill>
                <a:effectLst/>
                <a:latin typeface="Roboto Flex Normal" panose="02000000000000000000" pitchFamily="2" charset="0"/>
                <a:ea typeface="Roboto Flex Normal" panose="02000000000000000000" pitchFamily="2" charset="0"/>
              </a:rPr>
              <a:t>National Expansion Plans</a:t>
            </a:r>
            <a:endParaRPr lang="en-AU" sz="1600">
              <a:latin typeface="Roboto Flex Normal" panose="02000000000000000000" pitchFamily="2" charset="0"/>
              <a:ea typeface="Roboto Flex Normal" panose="02000000000000000000" pitchFamily="2" charset="0"/>
            </a:endParaRPr>
          </a:p>
          <a:p>
            <a:endParaRPr lang="en-US" sz="1800" b="1" kern="1200">
              <a:solidFill>
                <a:schemeClr val="tx1"/>
              </a:solidFill>
              <a:effectLst/>
            </a:endParaRPr>
          </a:p>
          <a:p>
            <a:endParaRPr lang="en-AU" sz="1400"/>
          </a:p>
          <a:p>
            <a:endParaRPr lang="en-AU"/>
          </a:p>
        </p:txBody>
      </p:sp>
    </p:spTree>
    <p:extLst>
      <p:ext uri="{BB962C8B-B14F-4D97-AF65-F5344CB8AC3E}">
        <p14:creationId xmlns:p14="http://schemas.microsoft.com/office/powerpoint/2010/main" val="270924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B84F51D9-59F2-A7FA-E627-F1C06C197F2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8411FF-02BA-3B01-F539-7FAD9228EB6D}"/>
              </a:ext>
            </a:extLst>
          </p:cNvPr>
          <p:cNvSpPr/>
          <p:nvPr/>
        </p:nvSpPr>
        <p:spPr>
          <a:xfrm>
            <a:off x="0" y="1785135"/>
            <a:ext cx="12192000" cy="3287730"/>
          </a:xfrm>
          <a:prstGeom prst="rect">
            <a:avLst/>
          </a:prstGeom>
          <a:solidFill>
            <a:srgbClr val="71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2C0BB"/>
              </a:solidFill>
            </a:endParaRPr>
          </a:p>
        </p:txBody>
      </p:sp>
      <p:sp>
        <p:nvSpPr>
          <p:cNvPr id="2" name="Title 1">
            <a:extLst>
              <a:ext uri="{FF2B5EF4-FFF2-40B4-BE49-F238E27FC236}">
                <a16:creationId xmlns:a16="http://schemas.microsoft.com/office/drawing/2014/main" id="{178D6541-3E32-6474-3D65-546586C3BF94}"/>
              </a:ext>
            </a:extLst>
          </p:cNvPr>
          <p:cNvSpPr>
            <a:spLocks noGrp="1"/>
          </p:cNvSpPr>
          <p:nvPr>
            <p:ph type="title" idx="4294967295"/>
          </p:nvPr>
        </p:nvSpPr>
        <p:spPr>
          <a:xfrm>
            <a:off x="6477000" y="2674597"/>
            <a:ext cx="4875212" cy="1922462"/>
          </a:xfrm>
        </p:spPr>
        <p:txBody>
          <a:bodyPr>
            <a:normAutofit/>
          </a:bodyPr>
          <a:lstStyle/>
          <a:p>
            <a:pPr marL="360000" algn="ctr">
              <a:lnSpc>
                <a:spcPct val="120000"/>
              </a:lnSpc>
              <a:spcBef>
                <a:spcPts val="600"/>
              </a:spcBef>
              <a:spcAft>
                <a:spcPts val="1200"/>
              </a:spcAft>
            </a:pPr>
            <a:br>
              <a:rPr lang="en-US" sz="2400" i="1">
                <a:solidFill>
                  <a:srgbClr val="2C4C79"/>
                </a:solidFill>
                <a:latin typeface="Roboto Serif 20pt" pitchFamily="2" charset="77"/>
                <a:cs typeface="Roboto Serif 20pt" pitchFamily="2" charset="77"/>
              </a:rPr>
            </a:br>
            <a:endParaRPr lang="en-US" sz="2400">
              <a:latin typeface="Roboto Serif 20pt Light" pitchFamily="2" charset="77"/>
              <a:cs typeface="Roboto Serif 20pt Light" pitchFamily="2" charset="77"/>
            </a:endParaRPr>
          </a:p>
        </p:txBody>
      </p:sp>
      <p:sp>
        <p:nvSpPr>
          <p:cNvPr id="3" name="TextBox 2">
            <a:extLst>
              <a:ext uri="{FF2B5EF4-FFF2-40B4-BE49-F238E27FC236}">
                <a16:creationId xmlns:a16="http://schemas.microsoft.com/office/drawing/2014/main" id="{D5193F63-B79E-A296-869C-001956492831}"/>
              </a:ext>
            </a:extLst>
          </p:cNvPr>
          <p:cNvSpPr txBox="1"/>
          <p:nvPr/>
        </p:nvSpPr>
        <p:spPr>
          <a:xfrm>
            <a:off x="6096001" y="2905333"/>
            <a:ext cx="5474676" cy="646331"/>
          </a:xfrm>
          <a:prstGeom prst="rect">
            <a:avLst/>
          </a:prstGeom>
          <a:noFill/>
        </p:spPr>
        <p:txBody>
          <a:bodyPr wrap="square" rtlCol="0">
            <a:spAutoFit/>
          </a:bodyPr>
          <a:lstStyle/>
          <a:p>
            <a:pPr algn="ctr"/>
            <a:r>
              <a:rPr lang="en-AU" sz="3600">
                <a:solidFill>
                  <a:srgbClr val="2C4C79"/>
                </a:solidFill>
                <a:latin typeface="Roboto Flex Normal" panose="02000000000000000000" pitchFamily="2" charset="0"/>
                <a:ea typeface="Roboto Flex Normal" panose="02000000000000000000" pitchFamily="2" charset="0"/>
                <a:cs typeface="Roboto Serif 20pt Light" pitchFamily="2" charset="0"/>
              </a:rPr>
              <a:t>TRANSPORT</a:t>
            </a:r>
          </a:p>
        </p:txBody>
      </p:sp>
      <p:pic>
        <p:nvPicPr>
          <p:cNvPr id="8" name="Picture Placeholder 7" descr="A person and person in a car&#10;&#10;AI-generated content may be incorrect.">
            <a:extLst>
              <a:ext uri="{FF2B5EF4-FFF2-40B4-BE49-F238E27FC236}">
                <a16:creationId xmlns:a16="http://schemas.microsoft.com/office/drawing/2014/main" id="{E4D8F702-E57E-6A4E-4CE3-F3D9A26BB3E2}"/>
              </a:ext>
            </a:extLst>
          </p:cNvPr>
          <p:cNvPicPr>
            <a:picLocks noGrp="1" noChangeAspect="1"/>
          </p:cNvPicPr>
          <p:nvPr>
            <p:ph type="pic" sz="quarter" idx="12"/>
          </p:nvPr>
        </p:nvPicPr>
        <p:blipFill>
          <a:blip r:embed="rId3"/>
          <a:srcRect l="17624" r="17624"/>
          <a:stretch>
            <a:fillRect/>
          </a:stretch>
        </p:blipFill>
        <p:spPr/>
      </p:pic>
    </p:spTree>
    <p:extLst>
      <p:ext uri="{BB962C8B-B14F-4D97-AF65-F5344CB8AC3E}">
        <p14:creationId xmlns:p14="http://schemas.microsoft.com/office/powerpoint/2010/main" val="121544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FBC81-B9AA-5B0E-5A9A-EF0E22246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C5512-C451-B52B-89EA-C8CEB0D742E2}"/>
              </a:ext>
            </a:extLst>
          </p:cNvPr>
          <p:cNvSpPr>
            <a:spLocks noGrp="1"/>
          </p:cNvSpPr>
          <p:nvPr>
            <p:ph type="title"/>
          </p:nvPr>
        </p:nvSpPr>
        <p:spPr/>
        <p:txBody>
          <a:bodyPr/>
          <a:lstStyle/>
          <a:p>
            <a:r>
              <a:rPr lang="en-AU"/>
              <a:t>TRANSPORT</a:t>
            </a:r>
          </a:p>
        </p:txBody>
      </p:sp>
      <p:sp>
        <p:nvSpPr>
          <p:cNvPr id="17" name="TextBox 16">
            <a:extLst>
              <a:ext uri="{FF2B5EF4-FFF2-40B4-BE49-F238E27FC236}">
                <a16:creationId xmlns:a16="http://schemas.microsoft.com/office/drawing/2014/main" id="{B22D18CE-F0EF-2B28-BA00-A902A5851EEC}"/>
              </a:ext>
            </a:extLst>
          </p:cNvPr>
          <p:cNvSpPr txBox="1"/>
          <p:nvPr/>
        </p:nvSpPr>
        <p:spPr>
          <a:xfrm>
            <a:off x="838200" y="1461273"/>
            <a:ext cx="10242804" cy="338554"/>
          </a:xfrm>
          <a:prstGeom prst="rect">
            <a:avLst/>
          </a:prstGeom>
          <a:noFill/>
        </p:spPr>
        <p:txBody>
          <a:bodyPr wrap="square">
            <a:spAutoFit/>
          </a:bodyPr>
          <a:lstStyle/>
          <a:p>
            <a:r>
              <a:rPr lang="en-US" sz="1600" b="0" i="1">
                <a:solidFill>
                  <a:srgbClr val="007F7E"/>
                </a:solidFill>
                <a:effectLst/>
                <a:latin typeface="Roboto Flex"/>
              </a:rPr>
              <a:t>Services designed to take you or your clients where they need to be.</a:t>
            </a:r>
            <a:endParaRPr lang="en-AU" sz="1600" i="1">
              <a:solidFill>
                <a:srgbClr val="007F7E"/>
              </a:solidFill>
            </a:endParaRPr>
          </a:p>
        </p:txBody>
      </p:sp>
      <p:pic>
        <p:nvPicPr>
          <p:cNvPr id="5" name="Picture 4">
            <a:hlinkClick r:id="rId3"/>
            <a:extLst>
              <a:ext uri="{FF2B5EF4-FFF2-40B4-BE49-F238E27FC236}">
                <a16:creationId xmlns:a16="http://schemas.microsoft.com/office/drawing/2014/main" id="{460E8D04-0323-CDDD-D7D0-B0E7531925B4}"/>
              </a:ext>
            </a:extLst>
          </p:cNvPr>
          <p:cNvPicPr>
            <a:picLocks noChangeAspect="1"/>
          </p:cNvPicPr>
          <p:nvPr/>
        </p:nvPicPr>
        <p:blipFill>
          <a:blip r:embed="rId4"/>
          <a:stretch>
            <a:fillRect/>
          </a:stretch>
        </p:blipFill>
        <p:spPr>
          <a:xfrm>
            <a:off x="7408197" y="2298573"/>
            <a:ext cx="1840233" cy="494022"/>
          </a:xfrm>
          <a:prstGeom prst="rect">
            <a:avLst/>
          </a:prstGeom>
        </p:spPr>
      </p:pic>
      <p:pic>
        <p:nvPicPr>
          <p:cNvPr id="8" name="Picture Placeholder 7" descr="A person and person in a car&#10;&#10;AI-generated content may be incorrect.">
            <a:extLst>
              <a:ext uri="{FF2B5EF4-FFF2-40B4-BE49-F238E27FC236}">
                <a16:creationId xmlns:a16="http://schemas.microsoft.com/office/drawing/2014/main" id="{8F265C57-F46E-A327-8FCF-83A650C8C7D0}"/>
              </a:ext>
            </a:extLst>
          </p:cNvPr>
          <p:cNvPicPr>
            <a:picLocks noChangeAspect="1"/>
          </p:cNvPicPr>
          <p:nvPr/>
        </p:nvPicPr>
        <p:blipFill>
          <a:blip r:embed="rId5"/>
          <a:srcRect l="17624" r="17624"/>
          <a:stretch>
            <a:fillRect/>
          </a:stretch>
        </p:blipFill>
        <p:spPr>
          <a:xfrm>
            <a:off x="1024467" y="2007960"/>
            <a:ext cx="4353832" cy="4484915"/>
          </a:xfrm>
          <a:prstGeom prst="round2DiagRect">
            <a:avLst/>
          </a:prstGeom>
        </p:spPr>
      </p:pic>
      <p:sp>
        <p:nvSpPr>
          <p:cNvPr id="10" name="TextBox 9">
            <a:extLst>
              <a:ext uri="{FF2B5EF4-FFF2-40B4-BE49-F238E27FC236}">
                <a16:creationId xmlns:a16="http://schemas.microsoft.com/office/drawing/2014/main" id="{ABAE634D-1976-803A-AF91-B92F2D6E0F1F}"/>
              </a:ext>
            </a:extLst>
          </p:cNvPr>
          <p:cNvSpPr txBox="1"/>
          <p:nvPr/>
        </p:nvSpPr>
        <p:spPr>
          <a:xfrm>
            <a:off x="7220103" y="3078084"/>
            <a:ext cx="3529136" cy="2831544"/>
          </a:xfrm>
          <a:prstGeom prst="rect">
            <a:avLst/>
          </a:prstGeom>
          <a:noFill/>
        </p:spPr>
        <p:txBody>
          <a:bodyPr wrap="square" rtlCol="0">
            <a:spAutoFit/>
          </a:bodyPr>
          <a:lstStyle/>
          <a:p>
            <a:r>
              <a:rPr lang="en-AU" sz="1600">
                <a:solidFill>
                  <a:srgbClr val="0070C0"/>
                </a:solidFill>
                <a:latin typeface="Roboto Flex Normal" panose="02000000000000000000" pitchFamily="2" charset="0"/>
                <a:ea typeface="Roboto Flex Normal" panose="02000000000000000000" pitchFamily="2" charset="0"/>
                <a:hlinkClick r:id="rId3"/>
              </a:rPr>
              <a:t>GET PICKED UP</a:t>
            </a:r>
            <a:r>
              <a:rPr lang="en-AU" sz="1600">
                <a:solidFill>
                  <a:srgbClr val="0070C0"/>
                </a:solidFill>
                <a:latin typeface="Roboto Flex Normal" panose="02000000000000000000" pitchFamily="2" charset="0"/>
                <a:ea typeface="Roboto Flex Normal" panose="02000000000000000000" pitchFamily="2" charset="0"/>
              </a:rPr>
              <a:t>: </a:t>
            </a:r>
            <a:r>
              <a:rPr lang="en-US" sz="1600" b="0" i="0" kern="1200">
                <a:solidFill>
                  <a:schemeClr val="tx1"/>
                </a:solidFill>
                <a:effectLst/>
                <a:latin typeface="Roboto Flex Normal" panose="02000000000000000000" pitchFamily="2" charset="0"/>
                <a:ea typeface="Roboto Flex Normal" panose="02000000000000000000" pitchFamily="2" charset="0"/>
              </a:rPr>
              <a:t>Safe, reliable transport tailored for aged care recipients’ needs. </a:t>
            </a:r>
          </a:p>
          <a:p>
            <a:endParaRPr lang="en-AU" sz="1600">
              <a:solidFill>
                <a:schemeClr val="tx1"/>
              </a:solidFill>
              <a:latin typeface="Roboto Flex Normal" panose="02000000000000000000" pitchFamily="2" charset="0"/>
              <a:ea typeface="Roboto Flex Normal" panose="02000000000000000000" pitchFamily="2" charset="0"/>
            </a:endParaRPr>
          </a:p>
          <a:p>
            <a:r>
              <a:rPr lang="en-US" sz="1600" b="1" kern="1200">
                <a:solidFill>
                  <a:schemeClr val="tx1"/>
                </a:solidFill>
                <a:effectLst/>
                <a:latin typeface="Roboto Flex Normal" panose="02000000000000000000" pitchFamily="2" charset="0"/>
                <a:ea typeface="Roboto Flex Normal" panose="02000000000000000000" pitchFamily="2" charset="0"/>
              </a:rPr>
              <a:t>Offer: </a:t>
            </a:r>
            <a:r>
              <a:rPr lang="en-US" sz="1600" kern="1200">
                <a:solidFill>
                  <a:schemeClr val="tx1"/>
                </a:solidFill>
                <a:effectLst/>
                <a:latin typeface="Roboto Flex Normal" panose="02000000000000000000" pitchFamily="2" charset="0"/>
                <a:ea typeface="Roboto Flex Normal" panose="02000000000000000000" pitchFamily="2" charset="0"/>
              </a:rPr>
              <a:t>Introduction deal: </a:t>
            </a:r>
            <a:r>
              <a:rPr lang="en-US" sz="1600" b="1" kern="1200">
                <a:solidFill>
                  <a:schemeClr val="tx1"/>
                </a:solidFill>
                <a:effectLst/>
                <a:latin typeface="Roboto Flex Normal" panose="02000000000000000000" pitchFamily="2" charset="0"/>
                <a:ea typeface="Roboto Flex Normal" panose="02000000000000000000" pitchFamily="2" charset="0"/>
              </a:rPr>
              <a:t>30% off </a:t>
            </a:r>
            <a:r>
              <a:rPr lang="en-US" sz="1600" kern="1200">
                <a:solidFill>
                  <a:schemeClr val="tx1"/>
                </a:solidFill>
                <a:effectLst/>
                <a:latin typeface="Roboto Flex Normal" panose="02000000000000000000" pitchFamily="2" charset="0"/>
                <a:ea typeface="Roboto Flex Normal" panose="02000000000000000000" pitchFamily="2" charset="0"/>
              </a:rPr>
              <a:t>the first trip for Trilogy Care consumers. </a:t>
            </a:r>
          </a:p>
          <a:p>
            <a:endParaRPr lang="en-US" sz="1600" kern="1200">
              <a:solidFill>
                <a:schemeClr val="tx1"/>
              </a:solidFill>
              <a:effectLst/>
              <a:latin typeface="Roboto Flex Normal" panose="02000000000000000000" pitchFamily="2" charset="0"/>
              <a:ea typeface="Roboto Flex Normal" panose="02000000000000000000" pitchFamily="2" charset="0"/>
            </a:endParaRPr>
          </a:p>
          <a:p>
            <a:r>
              <a:rPr lang="en-AU" sz="1600" b="1">
                <a:latin typeface="Roboto Flex Normal" panose="02000000000000000000" pitchFamily="2" charset="0"/>
                <a:ea typeface="Roboto Flex Normal" panose="02000000000000000000" pitchFamily="2" charset="0"/>
              </a:rPr>
              <a:t>Locations: </a:t>
            </a:r>
            <a:r>
              <a:rPr lang="en-AU" sz="1600" b="0" kern="1200">
                <a:solidFill>
                  <a:schemeClr val="tx1"/>
                </a:solidFill>
                <a:effectLst/>
                <a:latin typeface="Roboto Flex Normal" panose="02000000000000000000" pitchFamily="2" charset="0"/>
                <a:ea typeface="Roboto Flex Normal" panose="02000000000000000000" pitchFamily="2" charset="0"/>
              </a:rPr>
              <a:t>NSW, VIC</a:t>
            </a:r>
            <a:endParaRPr lang="en-AU" sz="1600">
              <a:latin typeface="Roboto Flex Normal" panose="02000000000000000000" pitchFamily="2" charset="0"/>
              <a:ea typeface="Roboto Flex Normal" panose="02000000000000000000" pitchFamily="2" charset="0"/>
            </a:endParaRPr>
          </a:p>
          <a:p>
            <a:endParaRPr lang="en-US" sz="1800" b="1" kern="1200">
              <a:solidFill>
                <a:schemeClr val="tx1"/>
              </a:solidFill>
              <a:effectLst/>
            </a:endParaRPr>
          </a:p>
          <a:p>
            <a:endParaRPr lang="en-AU" sz="1400"/>
          </a:p>
          <a:p>
            <a:endParaRPr lang="en-AU"/>
          </a:p>
        </p:txBody>
      </p:sp>
    </p:spTree>
    <p:extLst>
      <p:ext uri="{BB962C8B-B14F-4D97-AF65-F5344CB8AC3E}">
        <p14:creationId xmlns:p14="http://schemas.microsoft.com/office/powerpoint/2010/main" val="251339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086B4890-E008-D232-3C79-0B87727122D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52CD90D-91EE-ECDD-915C-D37BE6913FAD}"/>
              </a:ext>
            </a:extLst>
          </p:cNvPr>
          <p:cNvSpPr/>
          <p:nvPr/>
        </p:nvSpPr>
        <p:spPr>
          <a:xfrm>
            <a:off x="0" y="1785135"/>
            <a:ext cx="12192000" cy="3287730"/>
          </a:xfrm>
          <a:prstGeom prst="rect">
            <a:avLst/>
          </a:prstGeom>
          <a:solidFill>
            <a:srgbClr val="71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2C0BB"/>
              </a:solidFill>
            </a:endParaRPr>
          </a:p>
        </p:txBody>
      </p:sp>
      <p:sp>
        <p:nvSpPr>
          <p:cNvPr id="2" name="Title 1">
            <a:extLst>
              <a:ext uri="{FF2B5EF4-FFF2-40B4-BE49-F238E27FC236}">
                <a16:creationId xmlns:a16="http://schemas.microsoft.com/office/drawing/2014/main" id="{45F970DE-6DD2-966A-1B0D-A56F2C866827}"/>
              </a:ext>
            </a:extLst>
          </p:cNvPr>
          <p:cNvSpPr>
            <a:spLocks noGrp="1"/>
          </p:cNvSpPr>
          <p:nvPr>
            <p:ph type="title" idx="4294967295"/>
          </p:nvPr>
        </p:nvSpPr>
        <p:spPr>
          <a:xfrm>
            <a:off x="6477000" y="2674597"/>
            <a:ext cx="4875212" cy="1922462"/>
          </a:xfrm>
        </p:spPr>
        <p:txBody>
          <a:bodyPr>
            <a:normAutofit/>
          </a:bodyPr>
          <a:lstStyle/>
          <a:p>
            <a:pPr marL="360000" algn="ctr">
              <a:lnSpc>
                <a:spcPct val="120000"/>
              </a:lnSpc>
              <a:spcBef>
                <a:spcPts val="600"/>
              </a:spcBef>
              <a:spcAft>
                <a:spcPts val="1200"/>
              </a:spcAft>
            </a:pPr>
            <a:br>
              <a:rPr lang="en-US" sz="2400" i="1">
                <a:solidFill>
                  <a:srgbClr val="2C4C79"/>
                </a:solidFill>
                <a:latin typeface="Roboto Serif 20pt" pitchFamily="2" charset="77"/>
                <a:cs typeface="Roboto Serif 20pt" pitchFamily="2" charset="77"/>
              </a:rPr>
            </a:br>
            <a:endParaRPr lang="en-US" sz="2400">
              <a:latin typeface="Roboto Serif 20pt Light" pitchFamily="2" charset="77"/>
              <a:cs typeface="Roboto Serif 20pt Light" pitchFamily="2" charset="77"/>
            </a:endParaRPr>
          </a:p>
        </p:txBody>
      </p:sp>
      <p:sp>
        <p:nvSpPr>
          <p:cNvPr id="3" name="TextBox 2">
            <a:extLst>
              <a:ext uri="{FF2B5EF4-FFF2-40B4-BE49-F238E27FC236}">
                <a16:creationId xmlns:a16="http://schemas.microsoft.com/office/drawing/2014/main" id="{D916FE14-9C6C-47FA-DB1C-3489AD8D7D4E}"/>
              </a:ext>
            </a:extLst>
          </p:cNvPr>
          <p:cNvSpPr txBox="1"/>
          <p:nvPr/>
        </p:nvSpPr>
        <p:spPr>
          <a:xfrm>
            <a:off x="6096001" y="2905333"/>
            <a:ext cx="5474676" cy="646331"/>
          </a:xfrm>
          <a:prstGeom prst="rect">
            <a:avLst/>
          </a:prstGeom>
          <a:noFill/>
        </p:spPr>
        <p:txBody>
          <a:bodyPr wrap="square" rtlCol="0">
            <a:spAutoFit/>
          </a:bodyPr>
          <a:lstStyle/>
          <a:p>
            <a:pPr algn="ctr"/>
            <a:r>
              <a:rPr lang="en-AU" sz="3600">
                <a:solidFill>
                  <a:srgbClr val="2C4C79"/>
                </a:solidFill>
                <a:latin typeface="Roboto Flex Normal" panose="02000000000000000000" pitchFamily="2" charset="0"/>
                <a:ea typeface="Roboto Flex Normal" panose="02000000000000000000" pitchFamily="2" charset="0"/>
                <a:cs typeface="Roboto Serif 20pt Light" pitchFamily="2" charset="0"/>
              </a:rPr>
              <a:t>BUSINESS SOLUTIONS</a:t>
            </a:r>
          </a:p>
        </p:txBody>
      </p:sp>
      <p:pic>
        <p:nvPicPr>
          <p:cNvPr id="8" name="Picture Placeholder 7" descr="A person typing on a computer&#10;&#10;AI-generated content may be incorrect.">
            <a:extLst>
              <a:ext uri="{FF2B5EF4-FFF2-40B4-BE49-F238E27FC236}">
                <a16:creationId xmlns:a16="http://schemas.microsoft.com/office/drawing/2014/main" id="{5025F46F-ACDF-59D7-1462-9D0B39E895B6}"/>
              </a:ext>
            </a:extLst>
          </p:cNvPr>
          <p:cNvPicPr>
            <a:picLocks noGrp="1" noChangeAspect="1"/>
          </p:cNvPicPr>
          <p:nvPr>
            <p:ph type="pic" sz="quarter" idx="12"/>
          </p:nvPr>
        </p:nvPicPr>
        <p:blipFill>
          <a:blip r:embed="rId3"/>
          <a:srcRect l="19660" r="19660"/>
          <a:stretch>
            <a:fillRect/>
          </a:stretch>
        </p:blipFill>
        <p:spPr/>
      </p:pic>
    </p:spTree>
    <p:extLst>
      <p:ext uri="{BB962C8B-B14F-4D97-AF65-F5344CB8AC3E}">
        <p14:creationId xmlns:p14="http://schemas.microsoft.com/office/powerpoint/2010/main" val="127667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9EA55-A04D-66F6-970F-209CFFEDC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9AE8A-0DEC-DA8C-6BE2-7815BC73E1F8}"/>
              </a:ext>
            </a:extLst>
          </p:cNvPr>
          <p:cNvSpPr>
            <a:spLocks noGrp="1"/>
          </p:cNvSpPr>
          <p:nvPr>
            <p:ph type="title"/>
          </p:nvPr>
        </p:nvSpPr>
        <p:spPr/>
        <p:txBody>
          <a:bodyPr/>
          <a:lstStyle/>
          <a:p>
            <a:r>
              <a:rPr lang="en-AU"/>
              <a:t>BUSINESS SOLUTIONS</a:t>
            </a:r>
          </a:p>
        </p:txBody>
      </p:sp>
      <p:sp>
        <p:nvSpPr>
          <p:cNvPr id="17" name="TextBox 16">
            <a:extLst>
              <a:ext uri="{FF2B5EF4-FFF2-40B4-BE49-F238E27FC236}">
                <a16:creationId xmlns:a16="http://schemas.microsoft.com/office/drawing/2014/main" id="{F0683625-5EC3-3E5A-C6E5-66BCCCE7D0BC}"/>
              </a:ext>
            </a:extLst>
          </p:cNvPr>
          <p:cNvSpPr txBox="1"/>
          <p:nvPr/>
        </p:nvSpPr>
        <p:spPr>
          <a:xfrm>
            <a:off x="851640" y="1305977"/>
            <a:ext cx="9895671" cy="338554"/>
          </a:xfrm>
          <a:prstGeom prst="rect">
            <a:avLst/>
          </a:prstGeom>
          <a:noFill/>
        </p:spPr>
        <p:txBody>
          <a:bodyPr wrap="square">
            <a:spAutoFit/>
          </a:bodyPr>
          <a:lstStyle/>
          <a:p>
            <a:r>
              <a:rPr lang="en-US" sz="1600" b="0" i="1">
                <a:solidFill>
                  <a:srgbClr val="007F7E"/>
                </a:solidFill>
                <a:effectLst/>
                <a:latin typeface="Roboto Flex"/>
              </a:rPr>
              <a:t>Looking for solutions to improve your operations? Our partners can help:</a:t>
            </a:r>
            <a:endParaRPr lang="en-AU" sz="1600" i="1">
              <a:solidFill>
                <a:srgbClr val="007F7E"/>
              </a:solidFill>
            </a:endParaRPr>
          </a:p>
        </p:txBody>
      </p:sp>
      <p:pic>
        <p:nvPicPr>
          <p:cNvPr id="4" name="Picture 3">
            <a:hlinkClick r:id="rId3"/>
            <a:extLst>
              <a:ext uri="{FF2B5EF4-FFF2-40B4-BE49-F238E27FC236}">
                <a16:creationId xmlns:a16="http://schemas.microsoft.com/office/drawing/2014/main" id="{8DB9E5A5-20C3-901F-C9B7-9E1B0FB84A31}"/>
              </a:ext>
            </a:extLst>
          </p:cNvPr>
          <p:cNvPicPr>
            <a:picLocks noChangeAspect="1"/>
          </p:cNvPicPr>
          <p:nvPr/>
        </p:nvPicPr>
        <p:blipFill>
          <a:blip r:embed="rId4"/>
          <a:stretch>
            <a:fillRect/>
          </a:stretch>
        </p:blipFill>
        <p:spPr>
          <a:xfrm>
            <a:off x="838200" y="2064487"/>
            <a:ext cx="1341247" cy="579810"/>
          </a:xfrm>
          <a:prstGeom prst="rect">
            <a:avLst/>
          </a:prstGeom>
        </p:spPr>
      </p:pic>
      <p:pic>
        <p:nvPicPr>
          <p:cNvPr id="8" name="Picture 7">
            <a:hlinkClick r:id="rId5"/>
            <a:extLst>
              <a:ext uri="{FF2B5EF4-FFF2-40B4-BE49-F238E27FC236}">
                <a16:creationId xmlns:a16="http://schemas.microsoft.com/office/drawing/2014/main" id="{CF105D26-332A-BF14-48C8-E0458DA7C933}"/>
              </a:ext>
            </a:extLst>
          </p:cNvPr>
          <p:cNvPicPr>
            <a:picLocks noChangeAspect="1"/>
          </p:cNvPicPr>
          <p:nvPr/>
        </p:nvPicPr>
        <p:blipFill>
          <a:blip r:embed="rId6"/>
          <a:stretch>
            <a:fillRect/>
          </a:stretch>
        </p:blipFill>
        <p:spPr>
          <a:xfrm>
            <a:off x="4763049" y="2066037"/>
            <a:ext cx="1341246" cy="653773"/>
          </a:xfrm>
          <a:prstGeom prst="rect">
            <a:avLst/>
          </a:prstGeom>
        </p:spPr>
      </p:pic>
      <p:pic>
        <p:nvPicPr>
          <p:cNvPr id="10" name="Picture 9">
            <a:hlinkClick r:id="rId7"/>
            <a:extLst>
              <a:ext uri="{FF2B5EF4-FFF2-40B4-BE49-F238E27FC236}">
                <a16:creationId xmlns:a16="http://schemas.microsoft.com/office/drawing/2014/main" id="{A8F5F631-F75F-079A-532D-BD82BDCF500E}"/>
              </a:ext>
            </a:extLst>
          </p:cNvPr>
          <p:cNvPicPr>
            <a:picLocks noChangeAspect="1"/>
          </p:cNvPicPr>
          <p:nvPr/>
        </p:nvPicPr>
        <p:blipFill>
          <a:blip r:embed="rId8"/>
          <a:stretch>
            <a:fillRect/>
          </a:stretch>
        </p:blipFill>
        <p:spPr>
          <a:xfrm>
            <a:off x="851640" y="4393234"/>
            <a:ext cx="1487790" cy="437916"/>
          </a:xfrm>
          <a:prstGeom prst="rect">
            <a:avLst/>
          </a:prstGeom>
        </p:spPr>
      </p:pic>
      <p:pic>
        <p:nvPicPr>
          <p:cNvPr id="14" name="Picture 13">
            <a:hlinkClick r:id="rId9"/>
            <a:extLst>
              <a:ext uri="{FF2B5EF4-FFF2-40B4-BE49-F238E27FC236}">
                <a16:creationId xmlns:a16="http://schemas.microsoft.com/office/drawing/2014/main" id="{85BDC129-0AB7-0BB7-DDC6-E61AABDD8984}"/>
              </a:ext>
            </a:extLst>
          </p:cNvPr>
          <p:cNvPicPr>
            <a:picLocks noChangeAspect="1"/>
          </p:cNvPicPr>
          <p:nvPr/>
        </p:nvPicPr>
        <p:blipFill>
          <a:blip r:embed="rId10"/>
          <a:stretch>
            <a:fillRect/>
          </a:stretch>
        </p:blipFill>
        <p:spPr>
          <a:xfrm>
            <a:off x="8762880" y="2167499"/>
            <a:ext cx="1380927" cy="373785"/>
          </a:xfrm>
          <a:prstGeom prst="rect">
            <a:avLst/>
          </a:prstGeom>
        </p:spPr>
      </p:pic>
      <p:sp>
        <p:nvSpPr>
          <p:cNvPr id="16" name="TextBox 15">
            <a:extLst>
              <a:ext uri="{FF2B5EF4-FFF2-40B4-BE49-F238E27FC236}">
                <a16:creationId xmlns:a16="http://schemas.microsoft.com/office/drawing/2014/main" id="{4A874A97-DEED-E177-17FA-E75B9AA88885}"/>
              </a:ext>
            </a:extLst>
          </p:cNvPr>
          <p:cNvSpPr txBox="1"/>
          <p:nvPr/>
        </p:nvSpPr>
        <p:spPr>
          <a:xfrm>
            <a:off x="774065" y="2806374"/>
            <a:ext cx="2601766" cy="1077218"/>
          </a:xfrm>
          <a:prstGeom prst="rect">
            <a:avLst/>
          </a:prstGeom>
          <a:noFill/>
        </p:spPr>
        <p:txBody>
          <a:bodyPr wrap="square" rtlCol="0">
            <a:spAutoFit/>
          </a:bodyPr>
          <a:lstStyle/>
          <a:p>
            <a:r>
              <a:rPr lang="en-AU" sz="1600" err="1">
                <a:solidFill>
                  <a:srgbClr val="0070C0"/>
                </a:solidFill>
                <a:latin typeface="Roboto Flex Normal" panose="02000000000000000000" pitchFamily="2" charset="0"/>
                <a:ea typeface="Roboto Flex Normal" panose="02000000000000000000" pitchFamily="2" charset="0"/>
                <a:hlinkClick r:id="rId3"/>
              </a:rPr>
              <a:t>Thriday</a:t>
            </a:r>
            <a:r>
              <a:rPr lang="en-AU" sz="1600">
                <a:solidFill>
                  <a:srgbClr val="0070C0"/>
                </a:solidFill>
                <a:latin typeface="Roboto Flex Normal" panose="02000000000000000000" pitchFamily="2" charset="0"/>
                <a:ea typeface="Roboto Flex Normal" panose="02000000000000000000" pitchFamily="2" charset="0"/>
              </a:rPr>
              <a:t>: </a:t>
            </a:r>
            <a:r>
              <a:rPr lang="en-US" sz="1600" b="0" i="0" kern="1200">
                <a:solidFill>
                  <a:schemeClr val="tx1"/>
                </a:solidFill>
                <a:effectLst/>
                <a:latin typeface="Roboto Flex Normal" panose="02000000000000000000" pitchFamily="2" charset="0"/>
                <a:ea typeface="Roboto Flex Normal" panose="02000000000000000000" pitchFamily="2" charset="0"/>
              </a:rPr>
              <a:t>Financial management system for accounting, invoicing, and banking services.</a:t>
            </a:r>
            <a:endParaRPr lang="en-AU" sz="1600">
              <a:solidFill>
                <a:schemeClr val="tx1"/>
              </a:solidFill>
              <a:latin typeface="Roboto Flex Normal" panose="02000000000000000000" pitchFamily="2" charset="0"/>
              <a:ea typeface="Roboto Flex Normal" panose="02000000000000000000" pitchFamily="2" charset="0"/>
            </a:endParaRPr>
          </a:p>
        </p:txBody>
      </p:sp>
      <p:sp>
        <p:nvSpPr>
          <p:cNvPr id="18" name="TextBox 17">
            <a:extLst>
              <a:ext uri="{FF2B5EF4-FFF2-40B4-BE49-F238E27FC236}">
                <a16:creationId xmlns:a16="http://schemas.microsoft.com/office/drawing/2014/main" id="{C6C574CE-808A-C58D-416B-E3D5F711ED81}"/>
              </a:ext>
            </a:extLst>
          </p:cNvPr>
          <p:cNvSpPr txBox="1"/>
          <p:nvPr/>
        </p:nvSpPr>
        <p:spPr>
          <a:xfrm>
            <a:off x="4763049" y="2797497"/>
            <a:ext cx="2601766" cy="1246495"/>
          </a:xfrm>
          <a:prstGeom prst="rect">
            <a:avLst/>
          </a:prstGeom>
          <a:noFill/>
        </p:spPr>
        <p:txBody>
          <a:bodyPr wrap="square" rtlCol="0">
            <a:spAutoFit/>
          </a:bodyPr>
          <a:lstStyle/>
          <a:p>
            <a:r>
              <a:rPr lang="en-AU" sz="1600" err="1">
                <a:solidFill>
                  <a:srgbClr val="0070C0"/>
                </a:solidFill>
                <a:latin typeface="Roboto Flex Normal" panose="02000000000000000000" pitchFamily="2" charset="0"/>
                <a:ea typeface="Roboto Flex Normal" panose="02000000000000000000" pitchFamily="2" charset="0"/>
                <a:hlinkClick r:id="rId5"/>
              </a:rPr>
              <a:t>aircall</a:t>
            </a:r>
            <a:r>
              <a:rPr lang="en-AU" sz="1600">
                <a:solidFill>
                  <a:srgbClr val="0070C0"/>
                </a:solidFill>
                <a:latin typeface="Roboto Flex Normal" panose="02000000000000000000" pitchFamily="2" charset="0"/>
                <a:ea typeface="Roboto Flex Normal" panose="02000000000000000000" pitchFamily="2" charset="0"/>
              </a:rPr>
              <a:t>: </a:t>
            </a:r>
            <a:r>
              <a:rPr lang="en-US" sz="1600" b="0" i="0" kern="1200">
                <a:solidFill>
                  <a:schemeClr val="tx1"/>
                </a:solidFill>
                <a:effectLst/>
                <a:latin typeface="Roboto Flex Normal" panose="02000000000000000000" pitchFamily="2" charset="0"/>
                <a:ea typeface="Roboto Flex Normal" panose="02000000000000000000" pitchFamily="2" charset="0"/>
              </a:rPr>
              <a:t>AI-powered VoIP solution improving communication efficiency. </a:t>
            </a:r>
          </a:p>
          <a:p>
            <a:endParaRPr lang="en-US" sz="1100" b="0" i="0" kern="1200">
              <a:solidFill>
                <a:schemeClr val="tx1"/>
              </a:solidFill>
              <a:effectLst/>
              <a:latin typeface="Roboto Flex Normal" panose="02000000000000000000" pitchFamily="2" charset="0"/>
              <a:ea typeface="Roboto Flex Normal" panose="02000000000000000000" pitchFamily="2" charset="0"/>
            </a:endParaRPr>
          </a:p>
          <a:p>
            <a:endParaRPr lang="en-AU" sz="1600">
              <a:solidFill>
                <a:schemeClr val="tx1"/>
              </a:solidFill>
              <a:latin typeface="Roboto Flex Normal" panose="02000000000000000000" pitchFamily="2" charset="0"/>
              <a:ea typeface="Roboto Flex Normal" panose="02000000000000000000" pitchFamily="2" charset="0"/>
            </a:endParaRPr>
          </a:p>
        </p:txBody>
      </p:sp>
      <p:sp>
        <p:nvSpPr>
          <p:cNvPr id="19" name="TextBox 18">
            <a:extLst>
              <a:ext uri="{FF2B5EF4-FFF2-40B4-BE49-F238E27FC236}">
                <a16:creationId xmlns:a16="http://schemas.microsoft.com/office/drawing/2014/main" id="{C2A8311A-7C2B-36DE-7A30-1B320416C82B}"/>
              </a:ext>
            </a:extLst>
          </p:cNvPr>
          <p:cNvSpPr txBox="1"/>
          <p:nvPr/>
        </p:nvSpPr>
        <p:spPr>
          <a:xfrm>
            <a:off x="774065" y="5013414"/>
            <a:ext cx="2601766" cy="1077218"/>
          </a:xfrm>
          <a:prstGeom prst="rect">
            <a:avLst/>
          </a:prstGeom>
          <a:noFill/>
        </p:spPr>
        <p:txBody>
          <a:bodyPr wrap="square" rtlCol="0">
            <a:spAutoFit/>
          </a:bodyPr>
          <a:lstStyle/>
          <a:p>
            <a:r>
              <a:rPr lang="en-AU" sz="1600" err="1">
                <a:solidFill>
                  <a:srgbClr val="0070C0"/>
                </a:solidFill>
                <a:latin typeface="Roboto Flex Normal" panose="02000000000000000000" pitchFamily="2" charset="0"/>
                <a:ea typeface="Roboto Flex Normal" panose="02000000000000000000" pitchFamily="2" charset="0"/>
                <a:hlinkClick r:id="rId7">
                  <a:extLst>
                    <a:ext uri="{A12FA001-AC4F-418D-AE19-62706E023703}">
                      <ahyp:hlinkClr xmlns:ahyp="http://schemas.microsoft.com/office/drawing/2018/hyperlinkcolor" val="tx"/>
                    </a:ext>
                  </a:extLst>
                </a:hlinkClick>
              </a:rPr>
              <a:t>BizCove</a:t>
            </a:r>
            <a:r>
              <a:rPr lang="en-AU" sz="1600" err="1">
                <a:solidFill>
                  <a:srgbClr val="0070C0"/>
                </a:solidFill>
                <a:latin typeface="Roboto Flex Normal" panose="02000000000000000000" pitchFamily="2" charset="0"/>
                <a:ea typeface="Roboto Flex Normal" panose="02000000000000000000" pitchFamily="2" charset="0"/>
                <a:hlinkClick r:id="rId11">
                  <a:extLst>
                    <a:ext uri="{A12FA001-AC4F-418D-AE19-62706E023703}">
                      <ahyp:hlinkClr xmlns:ahyp="http://schemas.microsoft.com/office/drawing/2018/hyperlinkcolor" val="tx"/>
                    </a:ext>
                  </a:extLst>
                </a:hlinkClick>
              </a:rPr>
              <a:t>r</a:t>
            </a:r>
            <a:r>
              <a:rPr lang="en-AU" sz="1600">
                <a:latin typeface="Roboto Flex Normal" panose="02000000000000000000" pitchFamily="2" charset="0"/>
                <a:ea typeface="Roboto Flex Normal" panose="02000000000000000000" pitchFamily="2" charset="0"/>
              </a:rPr>
              <a:t>: </a:t>
            </a:r>
            <a:r>
              <a:rPr lang="en-US" sz="1600" b="0" i="0" kern="1200">
                <a:solidFill>
                  <a:schemeClr val="tx1"/>
                </a:solidFill>
                <a:effectLst/>
                <a:latin typeface="Roboto Flex Normal" panose="02000000000000000000" pitchFamily="2" charset="0"/>
                <a:ea typeface="Roboto Flex Normal" panose="02000000000000000000" pitchFamily="2" charset="0"/>
              </a:rPr>
              <a:t>Insurance provider </a:t>
            </a:r>
            <a:r>
              <a:rPr lang="en-US" sz="1600" b="0" i="0" kern="1200" err="1">
                <a:solidFill>
                  <a:schemeClr val="tx1"/>
                </a:solidFill>
                <a:effectLst/>
                <a:latin typeface="Roboto Flex Normal" panose="02000000000000000000" pitchFamily="2" charset="0"/>
                <a:ea typeface="Roboto Flex Normal" panose="02000000000000000000" pitchFamily="2" charset="0"/>
              </a:rPr>
              <a:t>specialising</a:t>
            </a:r>
            <a:r>
              <a:rPr lang="en-US" sz="1600" b="0" i="0" kern="1200">
                <a:solidFill>
                  <a:schemeClr val="tx1"/>
                </a:solidFill>
                <a:effectLst/>
                <a:latin typeface="Roboto Flex Normal" panose="02000000000000000000" pitchFamily="2" charset="0"/>
                <a:ea typeface="Roboto Flex Normal" panose="02000000000000000000" pitchFamily="2" charset="0"/>
              </a:rPr>
              <a:t> in small business needs</a:t>
            </a:r>
            <a:endParaRPr lang="en-AU" sz="1600">
              <a:latin typeface="Roboto Flex Normal" panose="02000000000000000000" pitchFamily="2" charset="0"/>
              <a:ea typeface="Roboto Flex Normal" panose="02000000000000000000" pitchFamily="2" charset="0"/>
            </a:endParaRPr>
          </a:p>
          <a:p>
            <a:endParaRPr lang="en-AU" sz="1600">
              <a:solidFill>
                <a:schemeClr val="tx1"/>
              </a:solidFill>
              <a:latin typeface="Roboto Flex Normal" panose="02000000000000000000" pitchFamily="2" charset="0"/>
              <a:ea typeface="Roboto Flex Normal" panose="02000000000000000000" pitchFamily="2" charset="0"/>
            </a:endParaRPr>
          </a:p>
        </p:txBody>
      </p:sp>
      <p:sp>
        <p:nvSpPr>
          <p:cNvPr id="24" name="TextBox 23">
            <a:extLst>
              <a:ext uri="{FF2B5EF4-FFF2-40B4-BE49-F238E27FC236}">
                <a16:creationId xmlns:a16="http://schemas.microsoft.com/office/drawing/2014/main" id="{1611D2DB-54DD-FF27-BCD0-551006980AA2}"/>
              </a:ext>
            </a:extLst>
          </p:cNvPr>
          <p:cNvSpPr txBox="1"/>
          <p:nvPr/>
        </p:nvSpPr>
        <p:spPr>
          <a:xfrm>
            <a:off x="8752034" y="2674386"/>
            <a:ext cx="2601766" cy="1323439"/>
          </a:xfrm>
          <a:prstGeom prst="rect">
            <a:avLst/>
          </a:prstGeom>
          <a:noFill/>
        </p:spPr>
        <p:txBody>
          <a:bodyPr wrap="square" rtlCol="0">
            <a:spAutoFit/>
          </a:bodyPr>
          <a:lstStyle/>
          <a:p>
            <a:r>
              <a:rPr lang="en-AU" sz="1600">
                <a:latin typeface="Roboto Flex Normal" panose="02000000000000000000" pitchFamily="2" charset="0"/>
                <a:ea typeface="Roboto Flex Normal" panose="02000000000000000000" pitchFamily="2" charset="0"/>
                <a:hlinkClick r:id="rId9"/>
              </a:rPr>
              <a:t>Microsoft 365</a:t>
            </a:r>
            <a:r>
              <a:rPr lang="en-AU" sz="1600">
                <a:latin typeface="Roboto Flex Normal" panose="02000000000000000000" pitchFamily="2" charset="0"/>
                <a:ea typeface="Roboto Flex Normal" panose="02000000000000000000" pitchFamily="2" charset="0"/>
              </a:rPr>
              <a:t>: </a:t>
            </a:r>
            <a:r>
              <a:rPr lang="en-US" sz="1600" b="0" i="0" kern="1200">
                <a:solidFill>
                  <a:schemeClr val="tx1"/>
                </a:solidFill>
                <a:effectLst/>
                <a:latin typeface="Roboto Flex Normal" panose="02000000000000000000" pitchFamily="2" charset="0"/>
                <a:ea typeface="Roboto Flex Normal" panose="02000000000000000000" pitchFamily="2" charset="0"/>
              </a:rPr>
              <a:t>Your complete solution for document needs – from Word and Outlook to Excel and PowerPoint. </a:t>
            </a:r>
            <a:endParaRPr lang="en-AU" sz="1600">
              <a:solidFill>
                <a:schemeClr val="tx1"/>
              </a:solidFill>
              <a:latin typeface="Roboto Flex Normal" panose="02000000000000000000" pitchFamily="2" charset="0"/>
              <a:ea typeface="Roboto Flex Normal" panose="02000000000000000000" pitchFamily="2" charset="0"/>
            </a:endParaRPr>
          </a:p>
        </p:txBody>
      </p:sp>
      <p:sp>
        <p:nvSpPr>
          <p:cNvPr id="26" name="TextBox 25">
            <a:extLst>
              <a:ext uri="{FF2B5EF4-FFF2-40B4-BE49-F238E27FC236}">
                <a16:creationId xmlns:a16="http://schemas.microsoft.com/office/drawing/2014/main" id="{BC245654-3130-E05A-E2A1-36104E6E8A21}"/>
              </a:ext>
            </a:extLst>
          </p:cNvPr>
          <p:cNvSpPr txBox="1"/>
          <p:nvPr/>
        </p:nvSpPr>
        <p:spPr>
          <a:xfrm>
            <a:off x="4673600" y="4612192"/>
            <a:ext cx="6680200" cy="1077218"/>
          </a:xfrm>
          <a:prstGeom prst="rect">
            <a:avLst/>
          </a:prstGeom>
          <a:noFill/>
          <a:ln w="57150">
            <a:solidFill>
              <a:srgbClr val="32C0BB"/>
            </a:solidFill>
          </a:ln>
        </p:spPr>
        <p:txBody>
          <a:bodyPr wrap="square">
            <a:spAutoFit/>
          </a:bodyPr>
          <a:lstStyle/>
          <a:p>
            <a:r>
              <a:rPr lang="en-US" sz="1600" b="1" i="0" kern="1200">
                <a:solidFill>
                  <a:srgbClr val="007F7E"/>
                </a:solidFill>
                <a:effectLst/>
                <a:latin typeface="Roboto Flex Normal" panose="02000000000000000000" pitchFamily="2" charset="0"/>
                <a:ea typeface="Roboto Flex Normal" panose="02000000000000000000" pitchFamily="2" charset="0"/>
              </a:rPr>
              <a:t>CONTACT</a:t>
            </a:r>
            <a:r>
              <a:rPr lang="en-US" sz="1600">
                <a:latin typeface="Roboto Flex Normal" panose="02000000000000000000" pitchFamily="2" charset="0"/>
                <a:ea typeface="Roboto Flex Normal" panose="02000000000000000000" pitchFamily="2" charset="0"/>
              </a:rPr>
              <a:t>: </a:t>
            </a:r>
            <a:r>
              <a:rPr lang="en-US" sz="1600" b="0" i="0" kern="1200">
                <a:solidFill>
                  <a:schemeClr val="tx1"/>
                </a:solidFill>
                <a:effectLst/>
                <a:latin typeface="Roboto Flex Normal" panose="02000000000000000000" pitchFamily="2" charset="0"/>
                <a:ea typeface="Roboto Flex Normal" panose="02000000000000000000" pitchFamily="2" charset="0"/>
              </a:rPr>
              <a:t>Trilogy Care to discover implementing trusted tools into your business. </a:t>
            </a:r>
          </a:p>
          <a:p>
            <a:pPr algn="ctr"/>
            <a:r>
              <a:rPr lang="en-US" sz="1600" b="0" i="0" kern="1200">
                <a:solidFill>
                  <a:schemeClr val="tx1"/>
                </a:solidFill>
                <a:effectLst/>
                <a:latin typeface="Roboto Flex Normal" panose="02000000000000000000" pitchFamily="2" charset="0"/>
                <a:ea typeface="Roboto Flex Normal" panose="02000000000000000000" pitchFamily="2" charset="0"/>
              </a:rPr>
              <a:t>Call your </a:t>
            </a:r>
            <a:r>
              <a:rPr lang="en-US" sz="1600">
                <a:latin typeface="Roboto Flex Normal" panose="02000000000000000000" pitchFamily="2" charset="0"/>
                <a:ea typeface="Roboto Flex Normal" panose="02000000000000000000" pitchFamily="2" charset="0"/>
              </a:rPr>
              <a:t>P</a:t>
            </a:r>
            <a:r>
              <a:rPr lang="en-US" sz="1600" b="0" i="0" kern="1200">
                <a:solidFill>
                  <a:schemeClr val="tx1"/>
                </a:solidFill>
                <a:effectLst/>
                <a:latin typeface="Roboto Flex Normal" panose="02000000000000000000" pitchFamily="2" charset="0"/>
                <a:ea typeface="Roboto Flex Normal" panose="02000000000000000000" pitchFamily="2" charset="0"/>
              </a:rPr>
              <a:t>artnerships </a:t>
            </a:r>
            <a:r>
              <a:rPr lang="en-US" sz="1600">
                <a:latin typeface="Roboto Flex Normal" panose="02000000000000000000" pitchFamily="2" charset="0"/>
                <a:ea typeface="Roboto Flex Normal" panose="02000000000000000000" pitchFamily="2" charset="0"/>
              </a:rPr>
              <a:t>M</a:t>
            </a:r>
            <a:r>
              <a:rPr lang="en-US" sz="1600" b="0" i="0" kern="1200">
                <a:solidFill>
                  <a:schemeClr val="tx1"/>
                </a:solidFill>
                <a:effectLst/>
                <a:latin typeface="Roboto Flex Normal" panose="02000000000000000000" pitchFamily="2" charset="0"/>
                <a:ea typeface="Roboto Flex Normal" panose="02000000000000000000" pitchFamily="2" charset="0"/>
              </a:rPr>
              <a:t>anager or…</a:t>
            </a:r>
          </a:p>
          <a:p>
            <a:pPr algn="ctr"/>
            <a:r>
              <a:rPr lang="en-US" sz="1600" b="0" i="0" kern="1200">
                <a:solidFill>
                  <a:schemeClr val="tx1"/>
                </a:solidFill>
                <a:effectLst/>
                <a:latin typeface="Roboto Flex Normal" panose="02000000000000000000" pitchFamily="2" charset="0"/>
                <a:ea typeface="Roboto Flex Normal" panose="02000000000000000000" pitchFamily="2" charset="0"/>
              </a:rPr>
              <a:t> call </a:t>
            </a:r>
            <a:r>
              <a:rPr lang="en-US" sz="1600" b="1" i="0" kern="1200">
                <a:solidFill>
                  <a:schemeClr val="tx1"/>
                </a:solidFill>
                <a:effectLst/>
                <a:latin typeface="Roboto Flex Normal" panose="02000000000000000000" pitchFamily="2" charset="0"/>
                <a:ea typeface="Roboto Flex Normal" panose="02000000000000000000" pitchFamily="2" charset="0"/>
              </a:rPr>
              <a:t>1300 459 190 </a:t>
            </a:r>
            <a:r>
              <a:rPr lang="en-US" sz="1600" b="0" i="0" kern="1200">
                <a:solidFill>
                  <a:schemeClr val="tx1"/>
                </a:solidFill>
                <a:effectLst/>
                <a:latin typeface="Roboto Flex Normal" panose="02000000000000000000" pitchFamily="2" charset="0"/>
                <a:ea typeface="Roboto Flex Normal" panose="02000000000000000000" pitchFamily="2" charset="0"/>
              </a:rPr>
              <a:t>and select </a:t>
            </a:r>
            <a:r>
              <a:rPr lang="en-US" sz="1600" b="1" i="0" kern="1200">
                <a:solidFill>
                  <a:schemeClr val="tx1"/>
                </a:solidFill>
                <a:effectLst/>
                <a:latin typeface="Roboto Flex Normal" panose="02000000000000000000" pitchFamily="2" charset="0"/>
                <a:ea typeface="Roboto Flex Normal" panose="02000000000000000000" pitchFamily="2" charset="0"/>
              </a:rPr>
              <a:t>option 5.</a:t>
            </a:r>
            <a:endParaRPr lang="en-AU" sz="1600" b="1">
              <a:latin typeface="Roboto Flex Normal" panose="02000000000000000000" pitchFamily="2" charset="0"/>
              <a:ea typeface="Roboto Flex Normal" panose="02000000000000000000" pitchFamily="2" charset="0"/>
            </a:endParaRPr>
          </a:p>
        </p:txBody>
      </p:sp>
    </p:spTree>
    <p:extLst>
      <p:ext uri="{BB962C8B-B14F-4D97-AF65-F5344CB8AC3E}">
        <p14:creationId xmlns:p14="http://schemas.microsoft.com/office/powerpoint/2010/main" val="95661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33697F-DA63-885C-083F-416F21D6624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600" b="0" i="0" kern="1200">
                <a:solidFill>
                  <a:srgbClr val="2C4C79"/>
                </a:solidFill>
                <a:latin typeface="Roboto Serif 20pt Light" pitchFamily="2" charset="77"/>
                <a:ea typeface="+mj-ea"/>
                <a:cs typeface="Roboto Serif 20pt Light" pitchFamily="2" charset="77"/>
              </a:defRPr>
            </a:lvl1pPr>
          </a:lstStyle>
          <a:p>
            <a:r>
              <a:rPr lang="en-AU"/>
              <a:t>SESSION OVERVIEW:</a:t>
            </a:r>
            <a:endParaRPr lang="en-AU" sz="3200" b="1">
              <a:latin typeface="Roboto Flex Normal" panose="02000000000000000000" pitchFamily="2" charset="0"/>
              <a:ea typeface="Roboto Flex Normal" panose="02000000000000000000" pitchFamily="2" charset="0"/>
            </a:endParaRPr>
          </a:p>
        </p:txBody>
      </p:sp>
      <p:sp>
        <p:nvSpPr>
          <p:cNvPr id="4" name="Content Placeholder 2">
            <a:extLst>
              <a:ext uri="{FF2B5EF4-FFF2-40B4-BE49-F238E27FC236}">
                <a16:creationId xmlns:a16="http://schemas.microsoft.com/office/drawing/2014/main" id="{2D0069BE-218F-C5F4-AB66-8D7695DCA630}"/>
              </a:ext>
            </a:extLst>
          </p:cNvPr>
          <p:cNvSpPr txBox="1">
            <a:spLocks/>
          </p:cNvSpPr>
          <p:nvPr/>
        </p:nvSpPr>
        <p:spPr>
          <a:xfrm>
            <a:off x="838200" y="1285375"/>
            <a:ext cx="10515600" cy="4771785"/>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6BCCFF"/>
                </a:solidFill>
                <a:latin typeface="Roboto Serif 20pt Light" pitchFamily="2" charset="77"/>
                <a:ea typeface="+mn-ea"/>
                <a:cs typeface="Roboto Serif 20pt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Flex Normal" panose="02000000000000000000" pitchFamily="2" charset="0"/>
                <a:ea typeface="Roboto Flex Normal"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Flex Normal" panose="02000000000000000000" pitchFamily="2" charset="0"/>
                <a:ea typeface="Roboto Flex Normal"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Flex Normal" panose="02000000000000000000" pitchFamily="2" charset="0"/>
                <a:ea typeface="Roboto Flex Normal"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Flex Normal" panose="02000000000000000000" pitchFamily="2" charset="0"/>
                <a:ea typeface="Roboto Flex Normal"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solidFill>
                  <a:srgbClr val="32C0BB"/>
                </a:solidFill>
                <a:latin typeface="Roboto Flex Normal"/>
                <a:ea typeface="Roboto Flex Normal" panose="02000000000000000000" pitchFamily="2" charset="0"/>
                <a:cs typeface="Roboto Serif 20pt Light"/>
              </a:rPr>
              <a:t>TOPICS TO BE COVERED: </a:t>
            </a:r>
          </a:p>
          <a:p>
            <a:pPr marL="1028700" lvl="1" indent="-342900">
              <a:lnSpc>
                <a:spcPct val="100000"/>
              </a:lnSpc>
            </a:pPr>
            <a:r>
              <a:rPr lang="en-US" sz="1600">
                <a:solidFill>
                  <a:srgbClr val="111111"/>
                </a:solidFill>
                <a:latin typeface="Roboto Flex Normal"/>
              </a:rPr>
              <a:t>Who are Trilogy Cares’ Premium Suppliers?</a:t>
            </a:r>
            <a:endParaRPr lang="en-US" sz="1600" i="0">
              <a:solidFill>
                <a:srgbClr val="111111"/>
              </a:solidFill>
              <a:effectLst/>
              <a:latin typeface="Roboto Flex Normal"/>
            </a:endParaRPr>
          </a:p>
          <a:p>
            <a:pPr marL="1028700" lvl="1" indent="-342900">
              <a:lnSpc>
                <a:spcPct val="100000"/>
              </a:lnSpc>
            </a:pPr>
            <a:r>
              <a:rPr lang="en-US" sz="1600" i="0">
                <a:solidFill>
                  <a:srgbClr val="111111"/>
                </a:solidFill>
                <a:effectLst/>
                <a:latin typeface="Roboto Flex Normal"/>
              </a:rPr>
              <a:t>What are the benefits available?</a:t>
            </a:r>
          </a:p>
          <a:p>
            <a:pPr marL="1028700" lvl="1" indent="-342900">
              <a:lnSpc>
                <a:spcPct val="100000"/>
              </a:lnSpc>
            </a:pPr>
            <a:r>
              <a:rPr lang="en-US" sz="1600">
                <a:latin typeface="Roboto Flex Normal"/>
              </a:rPr>
              <a:t>Updates that have happened over February </a:t>
            </a:r>
          </a:p>
          <a:p>
            <a:pPr marL="914400" lvl="2" indent="0">
              <a:lnSpc>
                <a:spcPct val="100000"/>
              </a:lnSpc>
              <a:spcBef>
                <a:spcPts val="1000"/>
              </a:spcBef>
              <a:buNone/>
            </a:pPr>
            <a:endParaRPr lang="en-US" sz="1600" b="1">
              <a:solidFill>
                <a:srgbClr val="32C0BB"/>
              </a:solidFill>
              <a:latin typeface="Roboto Flex Normal" panose="02000000000000000000" pitchFamily="2" charset="0"/>
              <a:ea typeface="Roboto Flex Normal" panose="02000000000000000000" pitchFamily="2" charset="0"/>
            </a:endParaRPr>
          </a:p>
          <a:p>
            <a:r>
              <a:rPr lang="en-US" sz="1600" b="1">
                <a:solidFill>
                  <a:srgbClr val="32C0BB"/>
                </a:solidFill>
                <a:latin typeface="Roboto Flex Normal"/>
                <a:ea typeface="Roboto Flex Normal" panose="02000000000000000000" pitchFamily="2" charset="0"/>
                <a:cs typeface="Roboto Serif 20pt Light"/>
              </a:rPr>
              <a:t>KEY TAKEAWAYS FOR CARE COORDINATORS:</a:t>
            </a:r>
          </a:p>
          <a:p>
            <a:pPr marL="971550" lvl="1" indent="-285750">
              <a:lnSpc>
                <a:spcPct val="120000"/>
              </a:lnSpc>
            </a:pPr>
            <a:r>
              <a:rPr lang="en-US" sz="1600">
                <a:latin typeface="Roboto Flex Normal"/>
              </a:rPr>
              <a:t>Gain clear insight as to who the </a:t>
            </a:r>
            <a:r>
              <a:rPr lang="en-US" sz="1600">
                <a:solidFill>
                  <a:srgbClr val="111111"/>
                </a:solidFill>
                <a:latin typeface="Roboto Flex Normal"/>
              </a:rPr>
              <a:t>Premium </a:t>
            </a:r>
            <a:r>
              <a:rPr lang="en-US" sz="1600">
                <a:latin typeface="Roboto Flex Normal"/>
              </a:rPr>
              <a:t>Suppliers are with Trilogy Care.</a:t>
            </a:r>
          </a:p>
          <a:p>
            <a:pPr marL="971550" lvl="1" indent="-285750">
              <a:lnSpc>
                <a:spcPct val="120000"/>
              </a:lnSpc>
            </a:pPr>
            <a:r>
              <a:rPr lang="en-US" sz="1600">
                <a:latin typeface="Roboto Flex Normal"/>
              </a:rPr>
              <a:t>Understand how to easily access our Premier providers.</a:t>
            </a:r>
          </a:p>
          <a:p>
            <a:endParaRPr lang="en-US" sz="1600">
              <a:solidFill>
                <a:schemeClr val="tx1"/>
              </a:solidFill>
              <a:latin typeface="Roboto Flex Normal" panose="02000000000000000000" pitchFamily="2" charset="0"/>
              <a:ea typeface="Roboto Flex Normal" panose="02000000000000000000" pitchFamily="2" charset="0"/>
            </a:endParaRPr>
          </a:p>
          <a:p>
            <a:r>
              <a:rPr lang="en-US" sz="1600" b="1">
                <a:solidFill>
                  <a:srgbClr val="32C0BB"/>
                </a:solidFill>
                <a:latin typeface="Roboto Flex Normal"/>
                <a:ea typeface="Roboto Flex Normal" panose="02000000000000000000" pitchFamily="2" charset="0"/>
                <a:cs typeface="Roboto Serif 20pt Light"/>
              </a:rPr>
              <a:t>SESSION PROTOCOLS:</a:t>
            </a:r>
          </a:p>
          <a:p>
            <a:pPr marL="971550" lvl="1" indent="-285750"/>
            <a:r>
              <a:rPr lang="en-US" sz="1600">
                <a:latin typeface="Roboto Flex Normal"/>
              </a:rPr>
              <a:t>Microphones and Cameras are on mute.</a:t>
            </a:r>
          </a:p>
          <a:p>
            <a:pPr marL="971550" lvl="1" indent="-285750">
              <a:lnSpc>
                <a:spcPct val="120000"/>
              </a:lnSpc>
            </a:pPr>
            <a:r>
              <a:rPr lang="en-US" sz="1600">
                <a:latin typeface="Roboto Flex Normal"/>
              </a:rPr>
              <a:t>If you have any questions, please use the chat function -                                                                                                     this will be monitored by the team.</a:t>
            </a:r>
          </a:p>
        </p:txBody>
      </p:sp>
      <p:pic>
        <p:nvPicPr>
          <p:cNvPr id="6" name="Picture 5" descr="A person in a hat&#10;&#10;Description automatically generated">
            <a:extLst>
              <a:ext uri="{FF2B5EF4-FFF2-40B4-BE49-F238E27FC236}">
                <a16:creationId xmlns:a16="http://schemas.microsoft.com/office/drawing/2014/main" id="{8DA1E00E-DDF1-B580-819C-A47C87986979}"/>
              </a:ext>
            </a:extLst>
          </p:cNvPr>
          <p:cNvPicPr>
            <a:picLocks noChangeAspect="1"/>
          </p:cNvPicPr>
          <p:nvPr/>
        </p:nvPicPr>
        <p:blipFill>
          <a:blip r:embed="rId2"/>
          <a:srcRect/>
          <a:stretch/>
        </p:blipFill>
        <p:spPr>
          <a:xfrm>
            <a:off x="7666364" y="2825749"/>
            <a:ext cx="4528263" cy="4075437"/>
          </a:xfrm>
          <a:prstGeom prst="rect">
            <a:avLst/>
          </a:prstGeom>
        </p:spPr>
      </p:pic>
    </p:spTree>
    <p:extLst>
      <p:ext uri="{BB962C8B-B14F-4D97-AF65-F5344CB8AC3E}">
        <p14:creationId xmlns:p14="http://schemas.microsoft.com/office/powerpoint/2010/main" val="2242171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5D687BE8-C99E-5E72-77E8-051A6FDF7C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05F67E5-4E5B-701F-776A-2C3A5D4F85D6}"/>
              </a:ext>
            </a:extLst>
          </p:cNvPr>
          <p:cNvSpPr/>
          <p:nvPr/>
        </p:nvSpPr>
        <p:spPr>
          <a:xfrm>
            <a:off x="0" y="1785135"/>
            <a:ext cx="12192000" cy="3287730"/>
          </a:xfrm>
          <a:prstGeom prst="rect">
            <a:avLst/>
          </a:prstGeom>
          <a:solidFill>
            <a:srgbClr val="71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2C0BB"/>
              </a:solidFill>
            </a:endParaRPr>
          </a:p>
        </p:txBody>
      </p:sp>
      <p:sp>
        <p:nvSpPr>
          <p:cNvPr id="2" name="Title 1">
            <a:extLst>
              <a:ext uri="{FF2B5EF4-FFF2-40B4-BE49-F238E27FC236}">
                <a16:creationId xmlns:a16="http://schemas.microsoft.com/office/drawing/2014/main" id="{809D0F46-DE92-F1D0-9505-436BA4B15187}"/>
              </a:ext>
            </a:extLst>
          </p:cNvPr>
          <p:cNvSpPr>
            <a:spLocks noGrp="1"/>
          </p:cNvSpPr>
          <p:nvPr>
            <p:ph type="title" idx="4294967295"/>
          </p:nvPr>
        </p:nvSpPr>
        <p:spPr>
          <a:xfrm>
            <a:off x="6477000" y="2674597"/>
            <a:ext cx="4875212" cy="1922462"/>
          </a:xfrm>
        </p:spPr>
        <p:txBody>
          <a:bodyPr>
            <a:normAutofit/>
          </a:bodyPr>
          <a:lstStyle/>
          <a:p>
            <a:pPr marL="360000" algn="ctr">
              <a:lnSpc>
                <a:spcPct val="120000"/>
              </a:lnSpc>
              <a:spcBef>
                <a:spcPts val="600"/>
              </a:spcBef>
              <a:spcAft>
                <a:spcPts val="1200"/>
              </a:spcAft>
            </a:pPr>
            <a:br>
              <a:rPr lang="en-US" sz="2400" i="1">
                <a:solidFill>
                  <a:srgbClr val="2C4C79"/>
                </a:solidFill>
                <a:latin typeface="Roboto Serif 20pt" pitchFamily="2" charset="77"/>
                <a:cs typeface="Roboto Serif 20pt" pitchFamily="2" charset="77"/>
              </a:rPr>
            </a:br>
            <a:endParaRPr lang="en-US" sz="2400">
              <a:latin typeface="Roboto Serif 20pt Light" pitchFamily="2" charset="77"/>
              <a:cs typeface="Roboto Serif 20pt Light" pitchFamily="2" charset="77"/>
            </a:endParaRPr>
          </a:p>
        </p:txBody>
      </p:sp>
      <p:sp>
        <p:nvSpPr>
          <p:cNvPr id="3" name="TextBox 2">
            <a:extLst>
              <a:ext uri="{FF2B5EF4-FFF2-40B4-BE49-F238E27FC236}">
                <a16:creationId xmlns:a16="http://schemas.microsoft.com/office/drawing/2014/main" id="{ED933072-A231-C9BC-F882-F44A89C30E66}"/>
              </a:ext>
            </a:extLst>
          </p:cNvPr>
          <p:cNvSpPr txBox="1"/>
          <p:nvPr/>
        </p:nvSpPr>
        <p:spPr>
          <a:xfrm>
            <a:off x="5873262" y="2905333"/>
            <a:ext cx="5697415" cy="646331"/>
          </a:xfrm>
          <a:prstGeom prst="rect">
            <a:avLst/>
          </a:prstGeom>
          <a:noFill/>
        </p:spPr>
        <p:txBody>
          <a:bodyPr wrap="square" rtlCol="0">
            <a:spAutoFit/>
          </a:bodyPr>
          <a:lstStyle/>
          <a:p>
            <a:pPr algn="ctr"/>
            <a:r>
              <a:rPr lang="en-AU" sz="3600">
                <a:solidFill>
                  <a:srgbClr val="2C4C79"/>
                </a:solidFill>
                <a:latin typeface="Roboto Flex Normal" panose="02000000000000000000" pitchFamily="2" charset="0"/>
                <a:ea typeface="Roboto Flex Normal" panose="02000000000000000000" pitchFamily="2" charset="0"/>
                <a:cs typeface="Roboto Serif 20pt Light" pitchFamily="2" charset="0"/>
              </a:rPr>
              <a:t>MARKETING and SIGNAGE</a:t>
            </a:r>
          </a:p>
        </p:txBody>
      </p:sp>
      <p:pic>
        <p:nvPicPr>
          <p:cNvPr id="8" name="Picture Placeholder 7" descr="A paper with a light bulb and a pen&#10;&#10;AI-generated content may be incorrect.">
            <a:extLst>
              <a:ext uri="{FF2B5EF4-FFF2-40B4-BE49-F238E27FC236}">
                <a16:creationId xmlns:a16="http://schemas.microsoft.com/office/drawing/2014/main" id="{76D53B8A-AD39-5AE2-3A9F-074A0BBAD8A1}"/>
              </a:ext>
            </a:extLst>
          </p:cNvPr>
          <p:cNvPicPr>
            <a:picLocks noGrp="1" noChangeAspect="1"/>
          </p:cNvPicPr>
          <p:nvPr>
            <p:ph type="pic" sz="quarter" idx="12"/>
          </p:nvPr>
        </p:nvPicPr>
        <p:blipFill>
          <a:blip r:embed="rId3"/>
          <a:srcRect l="20587" r="20587"/>
          <a:stretch>
            <a:fillRect/>
          </a:stretch>
        </p:blipFill>
        <p:spPr/>
      </p:pic>
    </p:spTree>
    <p:extLst>
      <p:ext uri="{BB962C8B-B14F-4D97-AF65-F5344CB8AC3E}">
        <p14:creationId xmlns:p14="http://schemas.microsoft.com/office/powerpoint/2010/main" val="220533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4273-16EA-B2DB-6EDF-C1DF89D49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0C741-6344-7B67-5749-581D48068C6E}"/>
              </a:ext>
            </a:extLst>
          </p:cNvPr>
          <p:cNvSpPr>
            <a:spLocks noGrp="1"/>
          </p:cNvSpPr>
          <p:nvPr>
            <p:ph type="title"/>
          </p:nvPr>
        </p:nvSpPr>
        <p:spPr/>
        <p:txBody>
          <a:bodyPr/>
          <a:lstStyle/>
          <a:p>
            <a:r>
              <a:rPr lang="en-AU"/>
              <a:t>NEW PREMIUM SUPPLIERS</a:t>
            </a:r>
          </a:p>
        </p:txBody>
      </p:sp>
      <p:sp>
        <p:nvSpPr>
          <p:cNvPr id="17" name="TextBox 16">
            <a:extLst>
              <a:ext uri="{FF2B5EF4-FFF2-40B4-BE49-F238E27FC236}">
                <a16:creationId xmlns:a16="http://schemas.microsoft.com/office/drawing/2014/main" id="{3BFBCBB1-348D-FE70-0416-98E772481A93}"/>
              </a:ext>
            </a:extLst>
          </p:cNvPr>
          <p:cNvSpPr txBox="1"/>
          <p:nvPr/>
        </p:nvSpPr>
        <p:spPr>
          <a:xfrm>
            <a:off x="838200" y="1510770"/>
            <a:ext cx="10515600" cy="338554"/>
          </a:xfrm>
          <a:prstGeom prst="rect">
            <a:avLst/>
          </a:prstGeom>
          <a:noFill/>
        </p:spPr>
        <p:txBody>
          <a:bodyPr wrap="square">
            <a:spAutoFit/>
          </a:bodyPr>
          <a:lstStyle/>
          <a:p>
            <a:r>
              <a:rPr lang="en-US" sz="1600" b="0" i="1">
                <a:solidFill>
                  <a:srgbClr val="007F7E"/>
                </a:solidFill>
                <a:effectLst/>
                <a:latin typeface="Roboto Flex Normal" panose="02000000000000000000" pitchFamily="2" charset="0"/>
                <a:ea typeface="Roboto Flex Normal" panose="02000000000000000000" pitchFamily="2" charset="0"/>
              </a:rPr>
              <a:t>Looking to improve your market presence? Our partners can help improve your marketing:</a:t>
            </a:r>
            <a:endParaRPr lang="en-AU" sz="1600" i="1">
              <a:solidFill>
                <a:srgbClr val="007F7E"/>
              </a:solidFill>
              <a:latin typeface="Roboto Flex Normal" panose="02000000000000000000" pitchFamily="2" charset="0"/>
              <a:ea typeface="Roboto Flex Normal" panose="02000000000000000000" pitchFamily="2" charset="0"/>
            </a:endParaRPr>
          </a:p>
        </p:txBody>
      </p:sp>
      <p:sp>
        <p:nvSpPr>
          <p:cNvPr id="15" name="TextBox 14">
            <a:extLst>
              <a:ext uri="{FF2B5EF4-FFF2-40B4-BE49-F238E27FC236}">
                <a16:creationId xmlns:a16="http://schemas.microsoft.com/office/drawing/2014/main" id="{9473BA87-D2F6-BFAD-CDB9-5B0D79519374}"/>
              </a:ext>
            </a:extLst>
          </p:cNvPr>
          <p:cNvSpPr txBox="1"/>
          <p:nvPr/>
        </p:nvSpPr>
        <p:spPr>
          <a:xfrm>
            <a:off x="7234976" y="3455198"/>
            <a:ext cx="4002867" cy="2777683"/>
          </a:xfrm>
          <a:prstGeom prst="rect">
            <a:avLst/>
          </a:prstGeom>
          <a:noFill/>
        </p:spPr>
        <p:txBody>
          <a:bodyPr wrap="square" rtlCol="0">
            <a:spAutoFit/>
          </a:bodyPr>
          <a:lstStyle/>
          <a:p>
            <a:pPr>
              <a:spcBef>
                <a:spcPts val="300"/>
              </a:spcBef>
              <a:spcAft>
                <a:spcPts val="300"/>
              </a:spcAft>
              <a:defRPr/>
            </a:pPr>
            <a:r>
              <a:rPr lang="en-AU" sz="1600" err="1">
                <a:hlinkClick r:id="rId3"/>
              </a:rPr>
              <a:t>BrandLift</a:t>
            </a:r>
            <a:r>
              <a:rPr lang="en-AU" sz="1600"/>
              <a:t>: </a:t>
            </a:r>
            <a:r>
              <a:rPr lang="en-US" sz="1600" b="0" i="0">
                <a:solidFill>
                  <a:srgbClr val="414042"/>
                </a:solidFill>
                <a:effectLst/>
                <a:latin typeface="Roboto Flex Normal" panose="02000000000000000000" pitchFamily="2" charset="0"/>
                <a:ea typeface="Roboto Flex Normal" panose="02000000000000000000" pitchFamily="2" charset="0"/>
              </a:rPr>
              <a:t>Boost your brand’s visibility with professional vinyl wrapping. </a:t>
            </a:r>
            <a:endParaRPr lang="en-US" sz="1600">
              <a:solidFill>
                <a:srgbClr val="414042"/>
              </a:solidFill>
              <a:latin typeface="Roboto Flex Normal" panose="02000000000000000000" pitchFamily="2" charset="0"/>
              <a:ea typeface="Roboto Flex Normal" panose="02000000000000000000" pitchFamily="2" charset="0"/>
            </a:endParaRPr>
          </a:p>
          <a:p>
            <a:pPr>
              <a:defRPr/>
            </a:pPr>
            <a:endParaRPr lang="en-US" sz="1600" b="1" i="0" kern="1200">
              <a:solidFill>
                <a:schemeClr val="tx1"/>
              </a:solidFill>
              <a:effectLst/>
              <a:latin typeface="Roboto Flex Normal" panose="02000000000000000000" pitchFamily="2" charset="0"/>
              <a:ea typeface="Roboto Flex Normal"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a:solidFill>
                  <a:schemeClr val="tx1"/>
                </a:solidFill>
                <a:effectLst/>
                <a:latin typeface="Roboto Flex Normal" panose="02000000000000000000" pitchFamily="2" charset="0"/>
                <a:ea typeface="Roboto Flex Normal" panose="02000000000000000000" pitchFamily="2" charset="0"/>
              </a:rPr>
              <a:t>Offer: </a:t>
            </a:r>
            <a:r>
              <a:rPr lang="en-US" sz="1600" b="0" i="0">
                <a:solidFill>
                  <a:srgbClr val="414042"/>
                </a:solidFill>
                <a:effectLst/>
                <a:latin typeface="Roboto Flex Normal" panose="02000000000000000000" pitchFamily="2" charset="0"/>
                <a:ea typeface="Roboto Flex Normal" panose="02000000000000000000" pitchFamily="2" charset="0"/>
              </a:rPr>
              <a:t>Trilogy Care may </a:t>
            </a:r>
            <a:r>
              <a:rPr lang="en-US" sz="1600" b="0" i="0" err="1">
                <a:solidFill>
                  <a:srgbClr val="414042"/>
                </a:solidFill>
                <a:effectLst/>
                <a:latin typeface="Roboto Flex Normal" panose="02000000000000000000" pitchFamily="2" charset="0"/>
                <a:ea typeface="Roboto Flex Normal" panose="02000000000000000000" pitchFamily="2" charset="0"/>
              </a:rPr>
              <a:t>subsidise</a:t>
            </a:r>
            <a:r>
              <a:rPr lang="en-US" sz="1600" b="0" i="0">
                <a:solidFill>
                  <a:srgbClr val="414042"/>
                </a:solidFill>
                <a:effectLst/>
                <a:latin typeface="Roboto Flex Normal" panose="02000000000000000000" pitchFamily="2" charset="0"/>
                <a:ea typeface="Roboto Flex Normal" panose="02000000000000000000" pitchFamily="2" charset="0"/>
              </a:rPr>
              <a:t> the cost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a:solidFill>
                <a:schemeClr val="tx1"/>
              </a:solidFill>
              <a:effectLst/>
              <a:latin typeface="Roboto Flex Normal" panose="02000000000000000000" pitchFamily="2" charset="0"/>
              <a:ea typeface="Roboto Flex Normal" panose="02000000000000000000" pitchFamily="2" charset="0"/>
            </a:endParaRPr>
          </a:p>
          <a:p>
            <a:pPr>
              <a:spcBef>
                <a:spcPts val="300"/>
              </a:spcBef>
              <a:spcAft>
                <a:spcPts val="300"/>
              </a:spcAft>
              <a:defRPr/>
            </a:pPr>
            <a:r>
              <a:rPr lang="en-US" sz="1600" b="1">
                <a:latin typeface="Roboto Flex Normal" panose="02000000000000000000" pitchFamily="2" charset="0"/>
                <a:ea typeface="Roboto Flex Normal" panose="02000000000000000000" pitchFamily="2" charset="0"/>
              </a:rPr>
              <a:t>Contact: </a:t>
            </a:r>
            <a:r>
              <a:rPr lang="en-US" sz="1600" b="0" i="0" kern="1200">
                <a:solidFill>
                  <a:schemeClr val="tx1"/>
                </a:solidFill>
                <a:effectLst/>
                <a:latin typeface="Roboto Flex Normal" panose="02000000000000000000" pitchFamily="2" charset="0"/>
                <a:ea typeface="Roboto Flex Normal" panose="02000000000000000000" pitchFamily="2" charset="0"/>
              </a:rPr>
              <a:t>Trilogy Care </a:t>
            </a:r>
            <a:r>
              <a:rPr lang="en-US" sz="1600" b="0" i="0">
                <a:solidFill>
                  <a:srgbClr val="414042"/>
                </a:solidFill>
                <a:effectLst/>
                <a:latin typeface="Roboto Flex Normal" panose="02000000000000000000" pitchFamily="2" charset="0"/>
                <a:ea typeface="Roboto Flex Normal" panose="02000000000000000000" pitchFamily="2" charset="0"/>
              </a:rPr>
              <a:t>today to learn more</a:t>
            </a:r>
          </a:p>
          <a:p>
            <a:pPr>
              <a:spcBef>
                <a:spcPts val="300"/>
              </a:spcBef>
              <a:spcAft>
                <a:spcPts val="300"/>
              </a:spcAft>
              <a:defRPr/>
            </a:pPr>
            <a:r>
              <a:rPr lang="en-US" sz="1600">
                <a:solidFill>
                  <a:srgbClr val="414042"/>
                </a:solidFill>
                <a:latin typeface="Roboto Flex Normal" panose="02000000000000000000" pitchFamily="2" charset="0"/>
                <a:ea typeface="Roboto Flex Normal" panose="02000000000000000000" pitchFamily="2" charset="0"/>
              </a:rPr>
              <a:t>C</a:t>
            </a:r>
            <a:r>
              <a:rPr lang="en-US" sz="1600" b="0" i="0">
                <a:solidFill>
                  <a:srgbClr val="414042"/>
                </a:solidFill>
                <a:effectLst/>
                <a:latin typeface="Roboto Flex Normal" panose="02000000000000000000" pitchFamily="2" charset="0"/>
                <a:ea typeface="Roboto Flex Normal" panose="02000000000000000000" pitchFamily="2" charset="0"/>
              </a:rPr>
              <a:t>all 1300 459 190 and select option 5.</a:t>
            </a:r>
            <a:endParaRPr lang="en-US" sz="1600">
              <a:latin typeface="Roboto Flex Normal" panose="02000000000000000000" pitchFamily="2" charset="0"/>
              <a:ea typeface="Roboto Flex Normal"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a:solidFill>
                <a:schemeClr val="tx1"/>
              </a:solidFill>
              <a:effectLst/>
            </a:endParaRPr>
          </a:p>
          <a:p>
            <a:endParaRPr lang="en-AU" sz="1400"/>
          </a:p>
          <a:p>
            <a:endParaRPr lang="en-AU"/>
          </a:p>
        </p:txBody>
      </p:sp>
      <p:pic>
        <p:nvPicPr>
          <p:cNvPr id="20" name="Picture 19">
            <a:hlinkClick r:id="rId3"/>
            <a:extLst>
              <a:ext uri="{FF2B5EF4-FFF2-40B4-BE49-F238E27FC236}">
                <a16:creationId xmlns:a16="http://schemas.microsoft.com/office/drawing/2014/main" id="{3CC05AFF-94F7-215C-A5D1-81C0C0EA94AD}"/>
              </a:ext>
            </a:extLst>
          </p:cNvPr>
          <p:cNvPicPr>
            <a:picLocks noChangeAspect="1"/>
          </p:cNvPicPr>
          <p:nvPr/>
        </p:nvPicPr>
        <p:blipFill>
          <a:blip r:embed="rId4"/>
          <a:stretch>
            <a:fillRect/>
          </a:stretch>
        </p:blipFill>
        <p:spPr>
          <a:xfrm>
            <a:off x="7234976" y="2412985"/>
            <a:ext cx="1695748" cy="713290"/>
          </a:xfrm>
          <a:prstGeom prst="rect">
            <a:avLst/>
          </a:prstGeom>
        </p:spPr>
      </p:pic>
      <p:pic>
        <p:nvPicPr>
          <p:cNvPr id="4" name="Picture 3" descr="A blue car parked on gravel near water&#10;&#10;AI-generated content may be incorrect.">
            <a:extLst>
              <a:ext uri="{FF2B5EF4-FFF2-40B4-BE49-F238E27FC236}">
                <a16:creationId xmlns:a16="http://schemas.microsoft.com/office/drawing/2014/main" id="{B9B1786C-EAE7-C36F-6EC0-D68F2508F654}"/>
              </a:ext>
            </a:extLst>
          </p:cNvPr>
          <p:cNvPicPr>
            <a:picLocks noChangeAspect="1"/>
          </p:cNvPicPr>
          <p:nvPr/>
        </p:nvPicPr>
        <p:blipFill>
          <a:blip r:embed="rId5"/>
          <a:srcRect t="26599" b="10599"/>
          <a:stretch/>
        </p:blipFill>
        <p:spPr>
          <a:xfrm>
            <a:off x="1688250" y="2243579"/>
            <a:ext cx="4156213" cy="3480254"/>
          </a:xfrm>
          <a:prstGeom prst="rect">
            <a:avLst/>
          </a:prstGeom>
        </p:spPr>
      </p:pic>
    </p:spTree>
    <p:extLst>
      <p:ext uri="{BB962C8B-B14F-4D97-AF65-F5344CB8AC3E}">
        <p14:creationId xmlns:p14="http://schemas.microsoft.com/office/powerpoint/2010/main" val="46393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2A2501D2-6677-F1C9-53D4-9B2B361B402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B751EA1-6565-CDD6-C07A-6C9D5BD5394F}"/>
              </a:ext>
            </a:extLst>
          </p:cNvPr>
          <p:cNvSpPr/>
          <p:nvPr/>
        </p:nvSpPr>
        <p:spPr>
          <a:xfrm>
            <a:off x="0" y="1785135"/>
            <a:ext cx="12192000" cy="3287730"/>
          </a:xfrm>
          <a:prstGeom prst="rect">
            <a:avLst/>
          </a:prstGeom>
          <a:solidFill>
            <a:srgbClr val="71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2C0BB"/>
              </a:solidFill>
            </a:endParaRPr>
          </a:p>
        </p:txBody>
      </p:sp>
      <p:sp>
        <p:nvSpPr>
          <p:cNvPr id="2" name="Title 1">
            <a:extLst>
              <a:ext uri="{FF2B5EF4-FFF2-40B4-BE49-F238E27FC236}">
                <a16:creationId xmlns:a16="http://schemas.microsoft.com/office/drawing/2014/main" id="{35540766-6DC7-63FE-0A61-E2B2D392EC18}"/>
              </a:ext>
            </a:extLst>
          </p:cNvPr>
          <p:cNvSpPr>
            <a:spLocks noGrp="1"/>
          </p:cNvSpPr>
          <p:nvPr>
            <p:ph type="title" idx="4294967295"/>
          </p:nvPr>
        </p:nvSpPr>
        <p:spPr>
          <a:xfrm>
            <a:off x="6477000" y="2674597"/>
            <a:ext cx="4875212" cy="1922462"/>
          </a:xfrm>
        </p:spPr>
        <p:txBody>
          <a:bodyPr>
            <a:normAutofit/>
          </a:bodyPr>
          <a:lstStyle/>
          <a:p>
            <a:pPr marL="360000" algn="ctr">
              <a:lnSpc>
                <a:spcPct val="120000"/>
              </a:lnSpc>
              <a:spcBef>
                <a:spcPts val="600"/>
              </a:spcBef>
              <a:spcAft>
                <a:spcPts val="1200"/>
              </a:spcAft>
            </a:pPr>
            <a:br>
              <a:rPr lang="en-US" sz="2400" i="1">
                <a:solidFill>
                  <a:srgbClr val="2C4C79"/>
                </a:solidFill>
                <a:latin typeface="Roboto Serif 20pt" pitchFamily="2" charset="77"/>
                <a:cs typeface="Roboto Serif 20pt" pitchFamily="2" charset="77"/>
              </a:rPr>
            </a:br>
            <a:endParaRPr lang="en-US" sz="2400">
              <a:latin typeface="Roboto Serif 20pt Light" pitchFamily="2" charset="77"/>
              <a:cs typeface="Roboto Serif 20pt Light" pitchFamily="2" charset="77"/>
            </a:endParaRPr>
          </a:p>
        </p:txBody>
      </p:sp>
      <p:sp>
        <p:nvSpPr>
          <p:cNvPr id="3" name="TextBox 2">
            <a:extLst>
              <a:ext uri="{FF2B5EF4-FFF2-40B4-BE49-F238E27FC236}">
                <a16:creationId xmlns:a16="http://schemas.microsoft.com/office/drawing/2014/main" id="{504AA426-AA50-1326-05FC-CB698885129F}"/>
              </a:ext>
            </a:extLst>
          </p:cNvPr>
          <p:cNvSpPr txBox="1"/>
          <p:nvPr/>
        </p:nvSpPr>
        <p:spPr>
          <a:xfrm>
            <a:off x="5873262" y="2905333"/>
            <a:ext cx="5697415" cy="1200329"/>
          </a:xfrm>
          <a:prstGeom prst="rect">
            <a:avLst/>
          </a:prstGeom>
          <a:noFill/>
        </p:spPr>
        <p:txBody>
          <a:bodyPr wrap="square" rtlCol="0">
            <a:spAutoFit/>
          </a:bodyPr>
          <a:lstStyle/>
          <a:p>
            <a:pPr algn="ctr"/>
            <a:r>
              <a:rPr lang="en-AU" sz="3600">
                <a:solidFill>
                  <a:srgbClr val="2C4C79"/>
                </a:solidFill>
                <a:latin typeface="Roboto Flex Normal" panose="02000000000000000000" pitchFamily="2" charset="0"/>
                <a:ea typeface="Roboto Flex Normal" panose="02000000000000000000" pitchFamily="2" charset="0"/>
                <a:cs typeface="Roboto Serif 20pt Light" pitchFamily="2" charset="0"/>
              </a:rPr>
              <a:t>NEW PREMIUM SUPPLIERS</a:t>
            </a:r>
          </a:p>
        </p:txBody>
      </p:sp>
      <p:pic>
        <p:nvPicPr>
          <p:cNvPr id="9" name="Picture Placeholder 8" descr="A person sitting on a wheelchair&#10;&#10;AI-generated content may be incorrect.">
            <a:extLst>
              <a:ext uri="{FF2B5EF4-FFF2-40B4-BE49-F238E27FC236}">
                <a16:creationId xmlns:a16="http://schemas.microsoft.com/office/drawing/2014/main" id="{D12D62F4-8107-5B8A-4C92-FB70261B730E}"/>
              </a:ext>
            </a:extLst>
          </p:cNvPr>
          <p:cNvPicPr>
            <a:picLocks noGrp="1" noChangeAspect="1"/>
          </p:cNvPicPr>
          <p:nvPr>
            <p:ph type="pic" sz="quarter" idx="12"/>
          </p:nvPr>
        </p:nvPicPr>
        <p:blipFill>
          <a:blip r:embed="rId3"/>
          <a:srcRect l="17624" r="17624"/>
          <a:stretch>
            <a:fillRect/>
          </a:stretch>
        </p:blipFill>
        <p:spPr/>
      </p:pic>
    </p:spTree>
    <p:extLst>
      <p:ext uri="{BB962C8B-B14F-4D97-AF65-F5344CB8AC3E}">
        <p14:creationId xmlns:p14="http://schemas.microsoft.com/office/powerpoint/2010/main" val="53673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EA0F4-234D-1D69-C083-46E6DDF6EB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F718D-BF9E-283A-7F58-1163846610CA}"/>
              </a:ext>
            </a:extLst>
          </p:cNvPr>
          <p:cNvSpPr>
            <a:spLocks noGrp="1"/>
          </p:cNvSpPr>
          <p:nvPr>
            <p:ph type="title"/>
          </p:nvPr>
        </p:nvSpPr>
        <p:spPr/>
        <p:txBody>
          <a:bodyPr/>
          <a:lstStyle/>
          <a:p>
            <a:r>
              <a:rPr lang="en-AU"/>
              <a:t>NEW PREMIUM SUPPLIERS</a:t>
            </a:r>
          </a:p>
        </p:txBody>
      </p:sp>
      <p:sp>
        <p:nvSpPr>
          <p:cNvPr id="17" name="TextBox 16">
            <a:extLst>
              <a:ext uri="{FF2B5EF4-FFF2-40B4-BE49-F238E27FC236}">
                <a16:creationId xmlns:a16="http://schemas.microsoft.com/office/drawing/2014/main" id="{18DEC607-D373-31C6-C211-2825E872596D}"/>
              </a:ext>
            </a:extLst>
          </p:cNvPr>
          <p:cNvSpPr txBox="1"/>
          <p:nvPr/>
        </p:nvSpPr>
        <p:spPr>
          <a:xfrm>
            <a:off x="838200" y="1510770"/>
            <a:ext cx="10515600" cy="338554"/>
          </a:xfrm>
          <a:prstGeom prst="rect">
            <a:avLst/>
          </a:prstGeom>
          <a:noFill/>
        </p:spPr>
        <p:txBody>
          <a:bodyPr wrap="square">
            <a:spAutoFit/>
          </a:bodyPr>
          <a:lstStyle/>
          <a:p>
            <a:r>
              <a:rPr lang="en-US" sz="1600" b="0" i="1">
                <a:solidFill>
                  <a:srgbClr val="007F7E"/>
                </a:solidFill>
                <a:effectLst/>
                <a:latin typeface="Roboto Flex Normal" panose="02000000000000000000" pitchFamily="2" charset="0"/>
                <a:ea typeface="Roboto Flex Normal" panose="02000000000000000000" pitchFamily="2" charset="0"/>
              </a:rPr>
              <a:t>The following Premium Suppliers, will soon appear on the page. No need to wait you can make contact NOW!</a:t>
            </a:r>
            <a:endParaRPr lang="en-AU" sz="1600" i="1">
              <a:solidFill>
                <a:srgbClr val="007F7E"/>
              </a:solidFill>
              <a:latin typeface="Roboto Flex Normal" panose="02000000000000000000" pitchFamily="2" charset="0"/>
              <a:ea typeface="Roboto Flex Normal" panose="02000000000000000000" pitchFamily="2" charset="0"/>
            </a:endParaRPr>
          </a:p>
        </p:txBody>
      </p:sp>
      <p:sp>
        <p:nvSpPr>
          <p:cNvPr id="8" name="TextBox 7">
            <a:extLst>
              <a:ext uri="{FF2B5EF4-FFF2-40B4-BE49-F238E27FC236}">
                <a16:creationId xmlns:a16="http://schemas.microsoft.com/office/drawing/2014/main" id="{12AF35C8-3C03-8F83-D848-EDB6D0E86860}"/>
              </a:ext>
            </a:extLst>
          </p:cNvPr>
          <p:cNvSpPr txBox="1"/>
          <p:nvPr/>
        </p:nvSpPr>
        <p:spPr>
          <a:xfrm>
            <a:off x="1113488" y="3135287"/>
            <a:ext cx="2887168" cy="2739211"/>
          </a:xfrm>
          <a:prstGeom prst="rect">
            <a:avLst/>
          </a:prstGeom>
          <a:noFill/>
        </p:spPr>
        <p:txBody>
          <a:bodyPr wrap="square" rtlCol="0">
            <a:spAutoFit/>
          </a:bodyPr>
          <a:lstStyle/>
          <a:p>
            <a:r>
              <a:rPr lang="en-AU" sz="1400" err="1">
                <a:solidFill>
                  <a:srgbClr val="0070C0"/>
                </a:solidFill>
                <a:latin typeface="Roboto Flex Normal" panose="02000000000000000000" pitchFamily="2" charset="0"/>
                <a:ea typeface="Roboto Flex Normal" panose="02000000000000000000" pitchFamily="2" charset="0"/>
                <a:hlinkClick r:id="rId3">
                  <a:extLst>
                    <a:ext uri="{A12FA001-AC4F-418D-AE19-62706E023703}">
                      <ahyp:hlinkClr xmlns:ahyp="http://schemas.microsoft.com/office/drawing/2018/hyperlinkcolor" val="tx"/>
                    </a:ext>
                  </a:extLst>
                </a:hlinkClick>
              </a:rPr>
              <a:t>aidacare</a:t>
            </a:r>
            <a:r>
              <a:rPr lang="en-AU" sz="1400">
                <a:solidFill>
                  <a:srgbClr val="0070C0"/>
                </a:solidFill>
                <a:latin typeface="Roboto Flex Normal" panose="02000000000000000000" pitchFamily="2" charset="0"/>
                <a:ea typeface="Roboto Flex Normal" panose="02000000000000000000" pitchFamily="2" charset="0"/>
              </a:rPr>
              <a:t>: </a:t>
            </a:r>
            <a:r>
              <a:rPr lang="en-US" sz="1400">
                <a:latin typeface="Roboto Flex Normal" panose="02000000000000000000" pitchFamily="2" charset="0"/>
                <a:ea typeface="Roboto Flex Normal" panose="02000000000000000000" pitchFamily="2" charset="0"/>
              </a:rPr>
              <a:t>Leading provider of </a:t>
            </a:r>
            <a:r>
              <a:rPr lang="en-US" sz="1400" b="1">
                <a:latin typeface="Roboto Flex Normal" panose="02000000000000000000" pitchFamily="2" charset="0"/>
                <a:ea typeface="Roboto Flex Normal" panose="02000000000000000000" pitchFamily="2" charset="0"/>
              </a:rPr>
              <a:t>healthcare equipment </a:t>
            </a:r>
            <a:r>
              <a:rPr lang="en-US" sz="1400">
                <a:latin typeface="Roboto Flex Normal" panose="02000000000000000000" pitchFamily="2" charset="0"/>
                <a:ea typeface="Roboto Flex Normal" panose="02000000000000000000" pitchFamily="2" charset="0"/>
              </a:rPr>
              <a:t>and </a:t>
            </a:r>
            <a:r>
              <a:rPr lang="en-US" sz="1400" b="1">
                <a:latin typeface="Roboto Flex Normal" panose="02000000000000000000" pitchFamily="2" charset="0"/>
                <a:ea typeface="Roboto Flex Normal" panose="02000000000000000000" pitchFamily="2" charset="0"/>
              </a:rPr>
              <a:t>assistive technology. </a:t>
            </a:r>
          </a:p>
          <a:p>
            <a:endParaRPr lang="en-US" sz="1400">
              <a:latin typeface="Roboto Flex Normal" panose="02000000000000000000" pitchFamily="2" charset="0"/>
              <a:ea typeface="Roboto Flex Normal" panose="02000000000000000000" pitchFamily="2" charset="0"/>
            </a:endParaRPr>
          </a:p>
          <a:p>
            <a:r>
              <a:rPr lang="en-US" sz="1400" b="1" i="0" kern="1200">
                <a:solidFill>
                  <a:schemeClr val="tx1"/>
                </a:solidFill>
                <a:effectLst/>
                <a:latin typeface="Roboto Flex Normal" panose="02000000000000000000" pitchFamily="2" charset="0"/>
                <a:ea typeface="Roboto Flex Normal" panose="02000000000000000000" pitchFamily="2" charset="0"/>
              </a:rPr>
              <a:t>Offer: </a:t>
            </a:r>
            <a:r>
              <a:rPr lang="en-US" sz="1400">
                <a:latin typeface="Roboto Flex Normal" panose="02000000000000000000" pitchFamily="2" charset="0"/>
                <a:ea typeface="Roboto Flex Normal" panose="02000000000000000000" pitchFamily="2" charset="0"/>
              </a:rPr>
              <a:t>Trilogy Care consumers get </a:t>
            </a:r>
            <a:r>
              <a:rPr lang="en-US" sz="1400" b="1">
                <a:latin typeface="Roboto Flex Normal" panose="02000000000000000000" pitchFamily="2" charset="0"/>
                <a:ea typeface="Roboto Flex Normal" panose="02000000000000000000" pitchFamily="2" charset="0"/>
              </a:rPr>
              <a:t>10-30% off</a:t>
            </a:r>
            <a:r>
              <a:rPr lang="en-US" sz="1400">
                <a:latin typeface="Roboto Flex Normal" panose="02000000000000000000" pitchFamily="2" charset="0"/>
                <a:ea typeface="Roboto Flex Normal" panose="02000000000000000000" pitchFamily="2" charset="0"/>
              </a:rPr>
              <a:t> select products. Delivery and full setup service for Trilogy Care consumers.</a:t>
            </a:r>
            <a:endParaRPr lang="en-US" sz="1400" b="0" i="0" kern="1200">
              <a:solidFill>
                <a:schemeClr val="tx1"/>
              </a:solidFill>
              <a:effectLst/>
              <a:latin typeface="Roboto Flex Normal" panose="02000000000000000000" pitchFamily="2" charset="0"/>
              <a:ea typeface="Roboto Flex Normal" panose="02000000000000000000" pitchFamily="2" charset="0"/>
            </a:endParaRPr>
          </a:p>
          <a:p>
            <a:pPr marL="0" marR="0" lvl="0" indent="0" algn="l" defTabSz="914400" rtl="0" eaLnBrk="1" fontAlgn="auto" latinLnBrk="0" hangingPunct="1">
              <a:buClrTx/>
              <a:buSzTx/>
              <a:buFontTx/>
              <a:buNone/>
              <a:tabLst/>
              <a:defRPr/>
            </a:pPr>
            <a:endParaRPr lang="en-US" sz="1400" b="1">
              <a:latin typeface="Roboto Flex Normal" panose="02000000000000000000" pitchFamily="2" charset="0"/>
              <a:ea typeface="Roboto Flex Normal" panose="02000000000000000000" pitchFamily="2" charset="0"/>
            </a:endParaRPr>
          </a:p>
          <a:p>
            <a:pPr marL="0" marR="0" lvl="0" indent="0" algn="l" defTabSz="914400" rtl="0" eaLnBrk="1" fontAlgn="auto" latinLnBrk="0" hangingPunct="1">
              <a:buClrTx/>
              <a:buSzTx/>
              <a:buFontTx/>
              <a:buNone/>
              <a:tabLst/>
              <a:defRPr/>
            </a:pPr>
            <a:r>
              <a:rPr lang="en-US" sz="1400" b="1">
                <a:latin typeface="Roboto Flex Normal" panose="02000000000000000000" pitchFamily="2" charset="0"/>
                <a:ea typeface="Roboto Flex Normal" panose="02000000000000000000" pitchFamily="2" charset="0"/>
              </a:rPr>
              <a:t>National Coverage</a:t>
            </a:r>
            <a:endParaRPr lang="en-US" sz="1400" b="1" kern="1200">
              <a:solidFill>
                <a:schemeClr val="tx1"/>
              </a:solidFill>
              <a:effectLst/>
              <a:latin typeface="Roboto Flex Normal" panose="02000000000000000000" pitchFamily="2" charset="0"/>
              <a:ea typeface="Roboto Flex Normal" panose="02000000000000000000" pitchFamily="2" charset="0"/>
            </a:endParaRPr>
          </a:p>
          <a:p>
            <a:endParaRPr lang="en-AU" sz="1400"/>
          </a:p>
          <a:p>
            <a:endParaRPr lang="en-AU"/>
          </a:p>
        </p:txBody>
      </p:sp>
      <p:pic>
        <p:nvPicPr>
          <p:cNvPr id="5" name="Picture 4">
            <a:hlinkClick r:id="rId3"/>
            <a:extLst>
              <a:ext uri="{FF2B5EF4-FFF2-40B4-BE49-F238E27FC236}">
                <a16:creationId xmlns:a16="http://schemas.microsoft.com/office/drawing/2014/main" id="{C4ED862F-1844-2D68-BA70-07A44ED16B11}"/>
              </a:ext>
            </a:extLst>
          </p:cNvPr>
          <p:cNvPicPr>
            <a:picLocks noChangeAspect="1"/>
          </p:cNvPicPr>
          <p:nvPr/>
        </p:nvPicPr>
        <p:blipFill>
          <a:blip r:embed="rId4"/>
          <a:stretch>
            <a:fillRect/>
          </a:stretch>
        </p:blipFill>
        <p:spPr>
          <a:xfrm>
            <a:off x="1113488" y="2310992"/>
            <a:ext cx="1895182" cy="656340"/>
          </a:xfrm>
          <a:prstGeom prst="rect">
            <a:avLst/>
          </a:prstGeom>
        </p:spPr>
      </p:pic>
      <p:pic>
        <p:nvPicPr>
          <p:cNvPr id="10" name="Picture 9">
            <a:hlinkClick r:id="rId5"/>
            <a:extLst>
              <a:ext uri="{FF2B5EF4-FFF2-40B4-BE49-F238E27FC236}">
                <a16:creationId xmlns:a16="http://schemas.microsoft.com/office/drawing/2014/main" id="{E4C66519-9610-EE6F-A298-DDE7BF709B68}"/>
              </a:ext>
            </a:extLst>
          </p:cNvPr>
          <p:cNvPicPr>
            <a:picLocks noChangeAspect="1"/>
          </p:cNvPicPr>
          <p:nvPr/>
        </p:nvPicPr>
        <p:blipFill>
          <a:blip r:embed="rId6"/>
          <a:stretch>
            <a:fillRect/>
          </a:stretch>
        </p:blipFill>
        <p:spPr>
          <a:xfrm>
            <a:off x="4682655" y="2366231"/>
            <a:ext cx="1600423" cy="628738"/>
          </a:xfrm>
          <a:prstGeom prst="rect">
            <a:avLst/>
          </a:prstGeom>
        </p:spPr>
      </p:pic>
      <p:pic>
        <p:nvPicPr>
          <p:cNvPr id="13" name="Picture 12">
            <a:hlinkClick r:id="rId7"/>
            <a:extLst>
              <a:ext uri="{FF2B5EF4-FFF2-40B4-BE49-F238E27FC236}">
                <a16:creationId xmlns:a16="http://schemas.microsoft.com/office/drawing/2014/main" id="{D4714E0D-5CC2-4BFD-B495-21E8204E2573}"/>
              </a:ext>
            </a:extLst>
          </p:cNvPr>
          <p:cNvPicPr>
            <a:picLocks noChangeAspect="1"/>
          </p:cNvPicPr>
          <p:nvPr/>
        </p:nvPicPr>
        <p:blipFill>
          <a:blip r:embed="rId8"/>
          <a:stretch>
            <a:fillRect/>
          </a:stretch>
        </p:blipFill>
        <p:spPr>
          <a:xfrm>
            <a:off x="8697402" y="2263120"/>
            <a:ext cx="1552792" cy="731849"/>
          </a:xfrm>
          <a:prstGeom prst="rect">
            <a:avLst/>
          </a:prstGeom>
        </p:spPr>
      </p:pic>
      <p:sp>
        <p:nvSpPr>
          <p:cNvPr id="15" name="TextBox 14">
            <a:extLst>
              <a:ext uri="{FF2B5EF4-FFF2-40B4-BE49-F238E27FC236}">
                <a16:creationId xmlns:a16="http://schemas.microsoft.com/office/drawing/2014/main" id="{459242B1-DEEB-A665-19D0-B53FE98C84F5}"/>
              </a:ext>
            </a:extLst>
          </p:cNvPr>
          <p:cNvSpPr txBox="1"/>
          <p:nvPr/>
        </p:nvSpPr>
        <p:spPr>
          <a:xfrm>
            <a:off x="8456241" y="2994969"/>
            <a:ext cx="3062228" cy="3539430"/>
          </a:xfrm>
          <a:prstGeom prst="rect">
            <a:avLst/>
          </a:prstGeom>
          <a:noFill/>
        </p:spPr>
        <p:txBody>
          <a:bodyPr wrap="square" rtlCol="0">
            <a:spAutoFit/>
          </a:bodyPr>
          <a:lstStyle/>
          <a:p>
            <a:pPr>
              <a:defRPr/>
            </a:pPr>
            <a:r>
              <a:rPr lang="en-AU" sz="1400">
                <a:latin typeface="Roboto Flex Normal" panose="02000000000000000000" pitchFamily="2" charset="0"/>
                <a:ea typeface="Roboto Flex Normal" panose="02000000000000000000" pitchFamily="2" charset="0"/>
                <a:hlinkClick r:id="rId7"/>
              </a:rPr>
              <a:t>independence AUSTRALIA</a:t>
            </a:r>
            <a:r>
              <a:rPr lang="en-AU" sz="1400">
                <a:latin typeface="Roboto Flex Normal" panose="02000000000000000000" pitchFamily="2" charset="0"/>
                <a:ea typeface="Roboto Flex Normal" panose="02000000000000000000" pitchFamily="2" charset="0"/>
              </a:rPr>
              <a:t>: </a:t>
            </a:r>
          </a:p>
          <a:p>
            <a:r>
              <a:rPr lang="en-US" sz="1400">
                <a:latin typeface="Roboto Flex Normal" panose="02000000000000000000" pitchFamily="2" charset="0"/>
                <a:ea typeface="Roboto Flex Normal" panose="02000000000000000000" pitchFamily="2" charset="0"/>
              </a:rPr>
              <a:t>Leading national provider of </a:t>
            </a:r>
            <a:r>
              <a:rPr lang="en-US" sz="1400" b="1">
                <a:latin typeface="Roboto Flex Normal" panose="02000000000000000000" pitchFamily="2" charset="0"/>
                <a:ea typeface="Roboto Flex Normal" panose="02000000000000000000" pitchFamily="2" charset="0"/>
              </a:rPr>
              <a:t>personal healthcare products </a:t>
            </a:r>
            <a:r>
              <a:rPr lang="en-US" sz="1400">
                <a:latin typeface="Roboto Flex Normal" panose="02000000000000000000" pitchFamily="2" charset="0"/>
                <a:ea typeface="Roboto Flex Normal" panose="02000000000000000000" pitchFamily="2" charset="0"/>
              </a:rPr>
              <a:t>and </a:t>
            </a:r>
            <a:r>
              <a:rPr lang="en-US" sz="1400" b="1">
                <a:latin typeface="Roboto Flex Normal" panose="02000000000000000000" pitchFamily="2" charset="0"/>
                <a:ea typeface="Roboto Flex Normal" panose="02000000000000000000" pitchFamily="2" charset="0"/>
              </a:rPr>
              <a:t>mobility aids</a:t>
            </a:r>
            <a:r>
              <a:rPr lang="en-US" sz="1400">
                <a:latin typeface="Roboto Flex Normal" panose="02000000000000000000" pitchFamily="2" charset="0"/>
                <a:ea typeface="Roboto Flex Normal" panose="02000000000000000000" pitchFamily="2" charset="0"/>
              </a:rPr>
              <a:t>, and a </a:t>
            </a:r>
            <a:r>
              <a:rPr lang="en-US" sz="1400" i="1">
                <a:latin typeface="Roboto Flex Normal" panose="02000000000000000000" pitchFamily="2" charset="0"/>
                <a:ea typeface="Roboto Flex Normal" panose="02000000000000000000" pitchFamily="2" charset="0"/>
              </a:rPr>
              <a:t>not-for-profit</a:t>
            </a:r>
            <a:r>
              <a:rPr lang="en-US" sz="1400" b="1">
                <a:latin typeface="Roboto Flex Normal" panose="02000000000000000000" pitchFamily="2" charset="0"/>
                <a:ea typeface="Roboto Flex Normal" panose="02000000000000000000" pitchFamily="2" charset="0"/>
              </a:rPr>
              <a:t> </a:t>
            </a:r>
            <a:r>
              <a:rPr lang="en-US" sz="1400" i="1">
                <a:latin typeface="Roboto Flex Normal" panose="02000000000000000000" pitchFamily="2" charset="0"/>
                <a:ea typeface="Roboto Flex Normal" panose="02000000000000000000" pitchFamily="2" charset="0"/>
              </a:rPr>
              <a:t>distributor</a:t>
            </a:r>
            <a:r>
              <a:rPr lang="en-US" sz="1400">
                <a:latin typeface="Roboto Flex Normal" panose="02000000000000000000" pitchFamily="2" charset="0"/>
                <a:ea typeface="Roboto Flex Normal" panose="02000000000000000000" pitchFamily="2" charset="0"/>
              </a:rPr>
              <a:t> offering exclusive discounts for Trilogy Care consumers. </a:t>
            </a:r>
          </a:p>
          <a:p>
            <a:endParaRPr lang="en-US" sz="1400" b="1" i="0" kern="1200">
              <a:solidFill>
                <a:schemeClr val="tx1"/>
              </a:solidFill>
              <a:effectLst/>
              <a:latin typeface="Roboto Flex Normal" panose="02000000000000000000" pitchFamily="2" charset="0"/>
              <a:ea typeface="Roboto Flex Normal" panose="02000000000000000000" pitchFamily="2" charset="0"/>
            </a:endParaRPr>
          </a:p>
          <a:p>
            <a:r>
              <a:rPr lang="en-US" sz="1400" b="1" i="0" kern="1200">
                <a:solidFill>
                  <a:schemeClr val="tx1"/>
                </a:solidFill>
                <a:effectLst/>
                <a:latin typeface="Roboto Flex Normal" panose="02000000000000000000" pitchFamily="2" charset="0"/>
                <a:ea typeface="Roboto Flex Normal" panose="02000000000000000000" pitchFamily="2" charset="0"/>
              </a:rPr>
              <a:t>Offer: </a:t>
            </a:r>
            <a:r>
              <a:rPr lang="en-US" sz="1400" b="1">
                <a:latin typeface="Roboto Flex Normal" panose="02000000000000000000" pitchFamily="2" charset="0"/>
                <a:ea typeface="Roboto Flex Normal" panose="02000000000000000000" pitchFamily="2" charset="0"/>
              </a:rPr>
              <a:t>Save 5% - 50%</a:t>
            </a:r>
            <a:r>
              <a:rPr lang="en-US" sz="1400">
                <a:latin typeface="Roboto Flex Normal" panose="02000000000000000000" pitchFamily="2" charset="0"/>
                <a:ea typeface="Roboto Flex Normal" panose="02000000000000000000" pitchFamily="2" charset="0"/>
              </a:rPr>
              <a:t> on continence aids, wound care &amp; nutrition supplies (varies by supplier &amp; product)</a:t>
            </a:r>
            <a:endParaRPr lang="en-US" sz="1400" b="0" i="0" kern="1200">
              <a:solidFill>
                <a:schemeClr val="tx1"/>
              </a:solidFill>
              <a:effectLst/>
              <a:latin typeface="Roboto Flex Normal" panose="02000000000000000000" pitchFamily="2" charset="0"/>
              <a:ea typeface="Roboto Flex Normal"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a:latin typeface="Roboto Flex Normal" panose="02000000000000000000" pitchFamily="2" charset="0"/>
              <a:ea typeface="Roboto Flex Normal"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Roboto Flex Normal" panose="02000000000000000000" pitchFamily="2" charset="0"/>
                <a:ea typeface="Roboto Flex Normal" panose="02000000000000000000" pitchFamily="2" charset="0"/>
              </a:rPr>
              <a:t>National Coverage</a:t>
            </a:r>
            <a:endParaRPr lang="en-US" sz="1400" b="1" kern="1200">
              <a:solidFill>
                <a:schemeClr val="tx1"/>
              </a:solidFill>
              <a:effectLst/>
              <a:latin typeface="Roboto Flex Normal" panose="02000000000000000000" pitchFamily="2" charset="0"/>
              <a:ea typeface="Roboto Flex Normal" panose="02000000000000000000" pitchFamily="2" charset="0"/>
            </a:endParaRPr>
          </a:p>
          <a:p>
            <a:endParaRPr lang="en-AU" sz="1400">
              <a:latin typeface="Roboto Flex Normal" panose="02000000000000000000" pitchFamily="2" charset="0"/>
              <a:ea typeface="Roboto Flex Normal" panose="02000000000000000000" pitchFamily="2" charset="0"/>
            </a:endParaRPr>
          </a:p>
          <a:p>
            <a:endParaRPr lang="en-AU" sz="1400">
              <a:latin typeface="Roboto Flex Normal" panose="02000000000000000000" pitchFamily="2" charset="0"/>
              <a:ea typeface="Roboto Flex Normal" panose="02000000000000000000" pitchFamily="2" charset="0"/>
            </a:endParaRPr>
          </a:p>
        </p:txBody>
      </p:sp>
      <p:sp>
        <p:nvSpPr>
          <p:cNvPr id="16" name="TextBox 15">
            <a:extLst>
              <a:ext uri="{FF2B5EF4-FFF2-40B4-BE49-F238E27FC236}">
                <a16:creationId xmlns:a16="http://schemas.microsoft.com/office/drawing/2014/main" id="{51C4B852-3C7B-28DE-90D6-39662A34E245}"/>
              </a:ext>
            </a:extLst>
          </p:cNvPr>
          <p:cNvSpPr txBox="1"/>
          <p:nvPr/>
        </p:nvSpPr>
        <p:spPr>
          <a:xfrm>
            <a:off x="4604099" y="3135287"/>
            <a:ext cx="3062229" cy="2893100"/>
          </a:xfrm>
          <a:prstGeom prst="rect">
            <a:avLst/>
          </a:prstGeom>
          <a:noFill/>
        </p:spPr>
        <p:txBody>
          <a:bodyPr wrap="square" lIns="91440" tIns="45720" rIns="91440" bIns="45720" rtlCol="0" anchor="t">
            <a:spAutoFit/>
          </a:bodyPr>
          <a:lstStyle/>
          <a:p>
            <a:pPr>
              <a:defRPr/>
            </a:pPr>
            <a:r>
              <a:rPr lang="en-AU" sz="1400">
                <a:latin typeface="Roboto Flex Normal"/>
                <a:ea typeface="Roboto Flex Normal" panose="02000000000000000000" pitchFamily="2" charset="0"/>
                <a:hlinkClick r:id="rId5"/>
              </a:rPr>
              <a:t>CH2</a:t>
            </a:r>
            <a:r>
              <a:rPr lang="en-AU" sz="1400">
                <a:latin typeface="Roboto Flex Normal"/>
                <a:ea typeface="Roboto Flex Normal" panose="02000000000000000000" pitchFamily="2" charset="0"/>
              </a:rPr>
              <a:t>: </a:t>
            </a:r>
            <a:r>
              <a:rPr lang="en-US" sz="1400">
                <a:latin typeface="Roboto Flex Normal"/>
                <a:ea typeface="Roboto Flex Normal" panose="02000000000000000000" pitchFamily="2" charset="0"/>
              </a:rPr>
              <a:t>Leading distributor of </a:t>
            </a:r>
            <a:r>
              <a:rPr lang="en-US" sz="1400" b="1">
                <a:latin typeface="Roboto Flex Normal"/>
                <a:ea typeface="Roboto Flex Normal" panose="02000000000000000000" pitchFamily="2" charset="0"/>
              </a:rPr>
              <a:t>medical consumables, pharmaceuticals </a:t>
            </a:r>
            <a:r>
              <a:rPr lang="en-US" sz="1400">
                <a:latin typeface="Roboto Flex Normal"/>
                <a:ea typeface="Roboto Flex Normal" panose="02000000000000000000" pitchFamily="2" charset="0"/>
              </a:rPr>
              <a:t>and</a:t>
            </a:r>
            <a:r>
              <a:rPr lang="en-US" sz="1400" b="1">
                <a:latin typeface="Roboto Flex Normal"/>
                <a:ea typeface="Roboto Flex Normal" panose="02000000000000000000" pitchFamily="2" charset="0"/>
              </a:rPr>
              <a:t> equipment</a:t>
            </a:r>
            <a:r>
              <a:rPr lang="en-US" sz="1400">
                <a:latin typeface="Roboto Flex Normal"/>
                <a:ea typeface="Roboto Flex Normal" panose="02000000000000000000" pitchFamily="2" charset="0"/>
              </a:rPr>
              <a:t>. Supplies top </a:t>
            </a:r>
            <a:r>
              <a:rPr lang="en-US" sz="1400" b="1">
                <a:latin typeface="Roboto Flex Normal"/>
                <a:ea typeface="Roboto Flex Normal" panose="02000000000000000000" pitchFamily="2" charset="0"/>
              </a:rPr>
              <a:t>continence, nutrition </a:t>
            </a:r>
            <a:r>
              <a:rPr lang="en-US" sz="1400">
                <a:latin typeface="Roboto Flex Normal"/>
                <a:ea typeface="Roboto Flex Normal" panose="02000000000000000000" pitchFamily="2" charset="0"/>
              </a:rPr>
              <a:t>and</a:t>
            </a:r>
            <a:r>
              <a:rPr lang="en-US" sz="1400" b="1">
                <a:latin typeface="Roboto Flex Normal"/>
                <a:ea typeface="Roboto Flex Normal" panose="02000000000000000000" pitchFamily="2" charset="0"/>
              </a:rPr>
              <a:t> wound care brands.</a:t>
            </a:r>
          </a:p>
          <a:p>
            <a:endParaRPr lang="en-US" sz="1400" b="1" dirty="0">
              <a:latin typeface="Roboto Flex Normal"/>
              <a:ea typeface="Roboto Flex Normal" panose="02000000000000000000" pitchFamily="2" charset="0"/>
            </a:endParaRPr>
          </a:p>
          <a:p>
            <a:r>
              <a:rPr lang="en-US" sz="1400" b="1" i="0" kern="1200">
                <a:solidFill>
                  <a:schemeClr val="tx1"/>
                </a:solidFill>
                <a:effectLst/>
                <a:latin typeface="Roboto Flex Normal" panose="02000000000000000000" pitchFamily="2" charset="0"/>
                <a:ea typeface="Roboto Flex Normal" panose="02000000000000000000" pitchFamily="2" charset="0"/>
              </a:rPr>
              <a:t>Offer: </a:t>
            </a:r>
            <a:r>
              <a:rPr lang="en-US" sz="1400">
                <a:latin typeface="Roboto Flex Normal" panose="02000000000000000000" pitchFamily="2" charset="0"/>
                <a:ea typeface="Roboto Flex Normal" panose="02000000000000000000" pitchFamily="2" charset="0"/>
              </a:rPr>
              <a:t>Trilogy Care consumers get </a:t>
            </a:r>
            <a:r>
              <a:rPr lang="en-US" sz="1400" b="1">
                <a:latin typeface="Roboto Flex Normal" panose="02000000000000000000" pitchFamily="2" charset="0"/>
                <a:ea typeface="Roboto Flex Normal" panose="02000000000000000000" pitchFamily="2" charset="0"/>
              </a:rPr>
              <a:t>5% - 50% off RRP</a:t>
            </a:r>
            <a:r>
              <a:rPr lang="en-US" sz="1400">
                <a:latin typeface="Roboto Flex Normal" panose="02000000000000000000" pitchFamily="2" charset="0"/>
                <a:ea typeface="Roboto Flex Normal" panose="02000000000000000000" pitchFamily="2" charset="0"/>
              </a:rPr>
              <a:t> (varies by product &amp; supplier)</a:t>
            </a:r>
            <a:r>
              <a:rPr lang="en-US" sz="1400">
                <a:effectLst/>
                <a:latin typeface="Roboto Flex Normal" panose="02000000000000000000" pitchFamily="2" charset="0"/>
                <a:ea typeface="Roboto Flex Normal" panose="02000000000000000000" pitchFamily="2" charset="0"/>
              </a:rPr>
              <a:t>.</a:t>
            </a:r>
          </a:p>
          <a:p>
            <a:pPr marL="0" marR="0" lvl="0" indent="0" algn="l" defTabSz="914400" rtl="0" eaLnBrk="1" fontAlgn="auto" latinLnBrk="0" hangingPunct="1">
              <a:buClrTx/>
              <a:buSzTx/>
              <a:buFontTx/>
              <a:buNone/>
              <a:tabLst/>
              <a:defRPr/>
            </a:pPr>
            <a:endParaRPr lang="en-US" sz="1400" b="0" i="0" kern="1200">
              <a:solidFill>
                <a:schemeClr val="tx1"/>
              </a:solidFill>
              <a:effectLst/>
              <a:latin typeface="Roboto Flex Normal" panose="02000000000000000000" pitchFamily="2" charset="0"/>
              <a:ea typeface="Roboto Flex Normal" panose="02000000000000000000" pitchFamily="2" charset="0"/>
            </a:endParaRPr>
          </a:p>
          <a:p>
            <a:pPr marL="0" marR="0" lvl="0" indent="0" algn="l" defTabSz="914400" rtl="0" eaLnBrk="1" fontAlgn="auto" latinLnBrk="0" hangingPunct="1">
              <a:buClrTx/>
              <a:buSzTx/>
              <a:buFontTx/>
              <a:buNone/>
              <a:tabLst/>
              <a:defRPr/>
            </a:pPr>
            <a:r>
              <a:rPr lang="en-US" sz="1400" b="1">
                <a:latin typeface="Roboto Flex Normal" panose="02000000000000000000" pitchFamily="2" charset="0"/>
                <a:ea typeface="Roboto Flex Normal" panose="02000000000000000000" pitchFamily="2" charset="0"/>
              </a:rPr>
              <a:t>National Coverage</a:t>
            </a:r>
            <a:endParaRPr lang="en-US" sz="1400" b="1" kern="1200">
              <a:solidFill>
                <a:schemeClr val="tx1"/>
              </a:solidFill>
              <a:effectLst/>
              <a:latin typeface="Roboto Flex Normal" panose="02000000000000000000" pitchFamily="2" charset="0"/>
              <a:ea typeface="Roboto Flex Normal" panose="02000000000000000000" pitchFamily="2" charset="0"/>
            </a:endParaRPr>
          </a:p>
          <a:p>
            <a:endParaRPr lang="en-AU" sz="1400">
              <a:latin typeface="Roboto Flex Normal" panose="02000000000000000000" pitchFamily="2" charset="0"/>
              <a:ea typeface="Roboto Flex Normal" panose="02000000000000000000" pitchFamily="2" charset="0"/>
            </a:endParaRPr>
          </a:p>
          <a:p>
            <a:endParaRPr lang="en-AU" sz="1400">
              <a:latin typeface="Roboto Flex Normal" panose="02000000000000000000" pitchFamily="2" charset="0"/>
              <a:ea typeface="Roboto Flex Normal" panose="02000000000000000000" pitchFamily="2" charset="0"/>
            </a:endParaRPr>
          </a:p>
        </p:txBody>
      </p:sp>
    </p:spTree>
    <p:extLst>
      <p:ext uri="{BB962C8B-B14F-4D97-AF65-F5344CB8AC3E}">
        <p14:creationId xmlns:p14="http://schemas.microsoft.com/office/powerpoint/2010/main" val="3479047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83EB573A-5364-C7DE-82A7-1F3F031A444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CAC86DA-CE1B-CFA1-DCA3-663DABCC713A}"/>
              </a:ext>
            </a:extLst>
          </p:cNvPr>
          <p:cNvSpPr/>
          <p:nvPr/>
        </p:nvSpPr>
        <p:spPr>
          <a:xfrm>
            <a:off x="0" y="1785135"/>
            <a:ext cx="12192000" cy="3287730"/>
          </a:xfrm>
          <a:prstGeom prst="rect">
            <a:avLst/>
          </a:prstGeom>
          <a:solidFill>
            <a:srgbClr val="71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2C0BB"/>
              </a:solidFill>
            </a:endParaRPr>
          </a:p>
        </p:txBody>
      </p:sp>
      <p:sp>
        <p:nvSpPr>
          <p:cNvPr id="2" name="Title 1">
            <a:extLst>
              <a:ext uri="{FF2B5EF4-FFF2-40B4-BE49-F238E27FC236}">
                <a16:creationId xmlns:a16="http://schemas.microsoft.com/office/drawing/2014/main" id="{84CD0A3E-7AFC-7BEE-3C40-E67313554BCF}"/>
              </a:ext>
            </a:extLst>
          </p:cNvPr>
          <p:cNvSpPr>
            <a:spLocks noGrp="1"/>
          </p:cNvSpPr>
          <p:nvPr>
            <p:ph type="title" idx="4294967295"/>
          </p:nvPr>
        </p:nvSpPr>
        <p:spPr>
          <a:xfrm>
            <a:off x="6477000" y="2674597"/>
            <a:ext cx="4875212" cy="1922462"/>
          </a:xfrm>
        </p:spPr>
        <p:txBody>
          <a:bodyPr>
            <a:normAutofit/>
          </a:bodyPr>
          <a:lstStyle/>
          <a:p>
            <a:pPr marL="360000" algn="ctr">
              <a:lnSpc>
                <a:spcPct val="120000"/>
              </a:lnSpc>
              <a:spcBef>
                <a:spcPts val="600"/>
              </a:spcBef>
              <a:spcAft>
                <a:spcPts val="1200"/>
              </a:spcAft>
            </a:pPr>
            <a:br>
              <a:rPr lang="en-US" sz="2400" i="1">
                <a:solidFill>
                  <a:srgbClr val="2C4C79"/>
                </a:solidFill>
                <a:latin typeface="Roboto Serif 20pt" pitchFamily="2" charset="77"/>
                <a:cs typeface="Roboto Serif 20pt" pitchFamily="2" charset="77"/>
              </a:rPr>
            </a:br>
            <a:endParaRPr lang="en-US" sz="2400">
              <a:latin typeface="Roboto Serif 20pt Light" pitchFamily="2" charset="77"/>
              <a:cs typeface="Roboto Serif 20pt Light" pitchFamily="2" charset="77"/>
            </a:endParaRPr>
          </a:p>
        </p:txBody>
      </p:sp>
      <p:pic>
        <p:nvPicPr>
          <p:cNvPr id="10" name="Picture Placeholder 9" descr="A group of colorful paper notes attached to a rope&#10;&#10;AI-generated content may be incorrect.">
            <a:extLst>
              <a:ext uri="{FF2B5EF4-FFF2-40B4-BE49-F238E27FC236}">
                <a16:creationId xmlns:a16="http://schemas.microsoft.com/office/drawing/2014/main" id="{30A30AA5-92A8-BEC3-0A4B-AB439913237F}"/>
              </a:ext>
            </a:extLst>
          </p:cNvPr>
          <p:cNvPicPr>
            <a:picLocks noGrp="1" noChangeAspect="1"/>
          </p:cNvPicPr>
          <p:nvPr>
            <p:ph type="pic" sz="quarter" idx="12"/>
          </p:nvPr>
        </p:nvPicPr>
        <p:blipFill>
          <a:blip r:embed="rId3"/>
          <a:srcRect l="19045" r="19045"/>
          <a:stretch>
            <a:fillRect/>
          </a:stretch>
        </p:blipFill>
        <p:spPr/>
      </p:pic>
      <p:sp>
        <p:nvSpPr>
          <p:cNvPr id="11" name="TextBox 10">
            <a:extLst>
              <a:ext uri="{FF2B5EF4-FFF2-40B4-BE49-F238E27FC236}">
                <a16:creationId xmlns:a16="http://schemas.microsoft.com/office/drawing/2014/main" id="{E90D6CDC-16CD-9C95-2B6B-60CDCBBAAFA1}"/>
              </a:ext>
            </a:extLst>
          </p:cNvPr>
          <p:cNvSpPr txBox="1"/>
          <p:nvPr/>
        </p:nvSpPr>
        <p:spPr>
          <a:xfrm>
            <a:off x="5873262" y="2905333"/>
            <a:ext cx="5697415" cy="646331"/>
          </a:xfrm>
          <a:prstGeom prst="rect">
            <a:avLst/>
          </a:prstGeom>
          <a:noFill/>
        </p:spPr>
        <p:txBody>
          <a:bodyPr wrap="square" rtlCol="0">
            <a:spAutoFit/>
          </a:bodyPr>
          <a:lstStyle/>
          <a:p>
            <a:pPr algn="ctr"/>
            <a:r>
              <a:rPr lang="en-AU" sz="3600">
                <a:solidFill>
                  <a:srgbClr val="2C4C79"/>
                </a:solidFill>
                <a:latin typeface="Roboto Flex Normal" panose="02000000000000000000" pitchFamily="2" charset="0"/>
                <a:ea typeface="Roboto Flex Normal" panose="02000000000000000000" pitchFamily="2" charset="0"/>
                <a:cs typeface="Roboto Serif 20pt Light" pitchFamily="2" charset="0"/>
              </a:rPr>
              <a:t>REMINDERS</a:t>
            </a:r>
          </a:p>
        </p:txBody>
      </p:sp>
    </p:spTree>
    <p:extLst>
      <p:ext uri="{BB962C8B-B14F-4D97-AF65-F5344CB8AC3E}">
        <p14:creationId xmlns:p14="http://schemas.microsoft.com/office/powerpoint/2010/main" val="1443612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8536-2F42-9874-1538-B1687ECF4F58}"/>
              </a:ext>
            </a:extLst>
          </p:cNvPr>
          <p:cNvSpPr>
            <a:spLocks noGrp="1"/>
          </p:cNvSpPr>
          <p:nvPr>
            <p:ph type="title"/>
          </p:nvPr>
        </p:nvSpPr>
        <p:spPr>
          <a:xfrm>
            <a:off x="838200" y="500062"/>
            <a:ext cx="10515600" cy="1325563"/>
          </a:xfrm>
        </p:spPr>
        <p:txBody>
          <a:bodyPr>
            <a:normAutofit fontScale="90000"/>
          </a:bodyPr>
          <a:lstStyle/>
          <a:p>
            <a:r>
              <a:rPr lang="en-US"/>
              <a:t>REMINDERS: </a:t>
            </a:r>
            <a:r>
              <a:rPr lang="en-US" sz="2200" b="0" i="1">
                <a:solidFill>
                  <a:srgbClr val="007F7E"/>
                </a:solidFill>
                <a:effectLst/>
                <a:latin typeface="Roboto Flex Normal" panose="02000000000000000000" pitchFamily="2" charset="0"/>
                <a:ea typeface="Roboto Flex Normal" panose="02000000000000000000" pitchFamily="2" charset="0"/>
              </a:rPr>
              <a:t>Simplifying Care Coordination with our Premium Suppliers</a:t>
            </a:r>
            <a:br>
              <a:rPr lang="en-AU" sz="3600" i="1">
                <a:solidFill>
                  <a:srgbClr val="007F7E"/>
                </a:solidFill>
                <a:latin typeface="Roboto Flex Normal" panose="02000000000000000000" pitchFamily="2" charset="0"/>
                <a:ea typeface="Roboto Flex Normal" panose="02000000000000000000" pitchFamily="2" charset="0"/>
              </a:rPr>
            </a:br>
            <a:br>
              <a:rPr lang="en-US"/>
            </a:br>
            <a:endParaRPr lang="en-AU"/>
          </a:p>
        </p:txBody>
      </p:sp>
      <p:sp>
        <p:nvSpPr>
          <p:cNvPr id="3" name="Content Placeholder 2">
            <a:extLst>
              <a:ext uri="{FF2B5EF4-FFF2-40B4-BE49-F238E27FC236}">
                <a16:creationId xmlns:a16="http://schemas.microsoft.com/office/drawing/2014/main" id="{D21876B5-6945-9D8F-98D7-2ABB795F28C2}"/>
              </a:ext>
            </a:extLst>
          </p:cNvPr>
          <p:cNvSpPr>
            <a:spLocks noGrp="1"/>
          </p:cNvSpPr>
          <p:nvPr>
            <p:ph idx="1"/>
          </p:nvPr>
        </p:nvSpPr>
        <p:spPr>
          <a:xfrm>
            <a:off x="838200" y="1459865"/>
            <a:ext cx="9631680" cy="3572511"/>
          </a:xfrm>
        </p:spPr>
        <p:txBody>
          <a:bodyPr>
            <a:normAutofit fontScale="70000" lnSpcReduction="20000"/>
          </a:bodyPr>
          <a:lstStyle/>
          <a:p>
            <a:r>
              <a:rPr lang="en-US" sz="2300" b="1">
                <a:solidFill>
                  <a:srgbClr val="007F7E"/>
                </a:solidFill>
                <a:latin typeface="Roboto Flex Normal" panose="02000000000000000000" pitchFamily="2" charset="0"/>
                <a:ea typeface="Roboto Flex Normal" panose="02000000000000000000" pitchFamily="2" charset="0"/>
              </a:rPr>
              <a:t>COMING SOON: </a:t>
            </a:r>
            <a:r>
              <a:rPr lang="en-US" sz="2300" b="1">
                <a:solidFill>
                  <a:schemeClr val="tx1"/>
                </a:solidFill>
                <a:latin typeface="Roboto Flex Normal" panose="02000000000000000000" pitchFamily="2" charset="0"/>
                <a:ea typeface="Roboto Flex Normal" panose="02000000000000000000" pitchFamily="2" charset="0"/>
              </a:rPr>
              <a:t>Nursing </a:t>
            </a:r>
            <a:r>
              <a:rPr lang="en-US" sz="2300">
                <a:solidFill>
                  <a:schemeClr val="tx1"/>
                </a:solidFill>
                <a:latin typeface="Roboto Flex Normal" panose="02000000000000000000" pitchFamily="2" charset="0"/>
                <a:ea typeface="Roboto Flex Normal" panose="02000000000000000000" pitchFamily="2" charset="0"/>
              </a:rPr>
              <a:t>will be available soon.</a:t>
            </a:r>
          </a:p>
          <a:p>
            <a:endParaRPr lang="en-US" sz="2300" b="1">
              <a:solidFill>
                <a:schemeClr val="tx1"/>
              </a:solidFill>
              <a:latin typeface="Roboto Flex Normal" panose="02000000000000000000" pitchFamily="2" charset="0"/>
              <a:ea typeface="Roboto Flex Normal" panose="02000000000000000000" pitchFamily="2" charset="0"/>
            </a:endParaRPr>
          </a:p>
          <a:p>
            <a:r>
              <a:rPr lang="en-US" sz="2300" b="1">
                <a:solidFill>
                  <a:srgbClr val="007F7E"/>
                </a:solidFill>
                <a:latin typeface="Roboto Flex Normal" panose="02000000000000000000" pitchFamily="2" charset="0"/>
                <a:ea typeface="Roboto Flex Normal" panose="02000000000000000000" pitchFamily="2" charset="0"/>
              </a:rPr>
              <a:t>NEED SUPPORT? REACH OUT!</a:t>
            </a:r>
          </a:p>
          <a:p>
            <a:pPr>
              <a:lnSpc>
                <a:spcPct val="120000"/>
              </a:lnSpc>
            </a:pPr>
            <a:r>
              <a:rPr lang="en-US" sz="2300" b="1">
                <a:solidFill>
                  <a:srgbClr val="32C0BB"/>
                </a:solidFill>
                <a:latin typeface="Roboto Flex Normal" panose="02000000000000000000" pitchFamily="2" charset="0"/>
                <a:ea typeface="Roboto Flex Normal" panose="02000000000000000000" pitchFamily="2" charset="0"/>
              </a:rPr>
              <a:t>For Business Solutions:</a:t>
            </a:r>
            <a:r>
              <a:rPr lang="en-US" sz="2300">
                <a:solidFill>
                  <a:srgbClr val="32C0BB"/>
                </a:solidFill>
                <a:latin typeface="Roboto Flex Normal" panose="02000000000000000000" pitchFamily="2" charset="0"/>
                <a:ea typeface="Roboto Flex Normal" panose="02000000000000000000" pitchFamily="2" charset="0"/>
              </a:rPr>
              <a:t> </a:t>
            </a:r>
            <a:r>
              <a:rPr lang="en-US" sz="2300">
                <a:solidFill>
                  <a:schemeClr val="tx1"/>
                </a:solidFill>
                <a:latin typeface="Roboto Flex Normal" panose="02000000000000000000" pitchFamily="2" charset="0"/>
                <a:ea typeface="Roboto Flex Normal" panose="02000000000000000000" pitchFamily="2" charset="0"/>
              </a:rPr>
              <a:t>Contact your </a:t>
            </a:r>
            <a:r>
              <a:rPr lang="en-US" sz="2300" b="1">
                <a:solidFill>
                  <a:srgbClr val="32C0BB"/>
                </a:solidFill>
                <a:latin typeface="Roboto Flex Normal" panose="02000000000000000000" pitchFamily="2" charset="0"/>
                <a:ea typeface="Roboto Flex Normal" panose="02000000000000000000" pitchFamily="2" charset="0"/>
              </a:rPr>
              <a:t>Partnership or Relationship Manager</a:t>
            </a:r>
            <a:r>
              <a:rPr lang="en-US" sz="2300">
                <a:solidFill>
                  <a:srgbClr val="32C0BB"/>
                </a:solidFill>
                <a:latin typeface="Roboto Flex Normal" panose="02000000000000000000" pitchFamily="2" charset="0"/>
                <a:ea typeface="Roboto Flex Normal" panose="02000000000000000000" pitchFamily="2" charset="0"/>
              </a:rPr>
              <a:t> </a:t>
            </a:r>
            <a:r>
              <a:rPr lang="en-US" sz="2300">
                <a:solidFill>
                  <a:schemeClr val="tx1"/>
                </a:solidFill>
                <a:latin typeface="Roboto Flex Normal" panose="02000000000000000000" pitchFamily="2" charset="0"/>
                <a:ea typeface="Roboto Flex Normal" panose="02000000000000000000" pitchFamily="2" charset="0"/>
              </a:rPr>
              <a:t>for:</a:t>
            </a:r>
          </a:p>
          <a:p>
            <a:pPr lvl="1">
              <a:lnSpc>
                <a:spcPct val="120000"/>
              </a:lnSpc>
            </a:pPr>
            <a:r>
              <a:rPr lang="en-US" sz="2300">
                <a:solidFill>
                  <a:schemeClr val="tx1"/>
                </a:solidFill>
                <a:latin typeface="Roboto Flex Normal" panose="02000000000000000000" pitchFamily="2" charset="0"/>
                <a:ea typeface="Roboto Flex Normal" panose="02000000000000000000" pitchFamily="2" charset="0"/>
              </a:rPr>
              <a:t>Business inquiries and collaboration opportunities</a:t>
            </a:r>
          </a:p>
          <a:p>
            <a:pPr lvl="1">
              <a:lnSpc>
                <a:spcPct val="120000"/>
              </a:lnSpc>
            </a:pPr>
            <a:r>
              <a:rPr lang="en-US" sz="2300">
                <a:solidFill>
                  <a:schemeClr val="tx1"/>
                </a:solidFill>
                <a:latin typeface="Roboto Flex Normal" panose="02000000000000000000" pitchFamily="2" charset="0"/>
                <a:ea typeface="Roboto Flex Normal" panose="02000000000000000000" pitchFamily="2" charset="0"/>
              </a:rPr>
              <a:t>Recommendations for companies you’d like Trilogy Care to connect with</a:t>
            </a:r>
          </a:p>
          <a:p>
            <a:endParaRPr lang="en-US" sz="2300" b="1">
              <a:solidFill>
                <a:schemeClr val="tx1"/>
              </a:solidFill>
              <a:latin typeface="Roboto Flex Normal" panose="02000000000000000000" pitchFamily="2" charset="0"/>
              <a:ea typeface="Roboto Flex Normal" panose="02000000000000000000" pitchFamily="2" charset="0"/>
            </a:endParaRPr>
          </a:p>
          <a:p>
            <a:pPr>
              <a:lnSpc>
                <a:spcPct val="120000"/>
              </a:lnSpc>
            </a:pPr>
            <a:r>
              <a:rPr lang="en-US" sz="2300" b="1">
                <a:solidFill>
                  <a:srgbClr val="32C0BB"/>
                </a:solidFill>
                <a:latin typeface="Roboto Flex Normal" panose="02000000000000000000" pitchFamily="2" charset="0"/>
                <a:ea typeface="Roboto Flex Normal" panose="02000000000000000000" pitchFamily="2" charset="0"/>
              </a:rPr>
              <a:t>For Care Solutions:</a:t>
            </a:r>
            <a:r>
              <a:rPr lang="en-US" sz="2300">
                <a:solidFill>
                  <a:srgbClr val="32C0BB"/>
                </a:solidFill>
                <a:latin typeface="Roboto Flex Normal" panose="02000000000000000000" pitchFamily="2" charset="0"/>
                <a:ea typeface="Roboto Flex Normal" panose="02000000000000000000" pitchFamily="2" charset="0"/>
              </a:rPr>
              <a:t> </a:t>
            </a:r>
            <a:r>
              <a:rPr lang="en-US" sz="2300">
                <a:solidFill>
                  <a:schemeClr val="tx1"/>
                </a:solidFill>
                <a:latin typeface="Roboto Flex Normal" panose="02000000000000000000" pitchFamily="2" charset="0"/>
                <a:ea typeface="Roboto Flex Normal" panose="02000000000000000000" pitchFamily="2" charset="0"/>
              </a:rPr>
              <a:t>Reach out to your </a:t>
            </a:r>
            <a:r>
              <a:rPr lang="en-US" sz="2300" b="1">
                <a:solidFill>
                  <a:srgbClr val="32C0BB"/>
                </a:solidFill>
                <a:latin typeface="Roboto Flex Normal" panose="02000000000000000000" pitchFamily="2" charset="0"/>
                <a:ea typeface="Roboto Flex Normal" panose="02000000000000000000" pitchFamily="2" charset="0"/>
              </a:rPr>
              <a:t>Care Partner</a:t>
            </a:r>
            <a:r>
              <a:rPr lang="en-US" sz="2300">
                <a:solidFill>
                  <a:srgbClr val="32C0BB"/>
                </a:solidFill>
                <a:latin typeface="Roboto Flex Normal" panose="02000000000000000000" pitchFamily="2" charset="0"/>
                <a:ea typeface="Roboto Flex Normal" panose="02000000000000000000" pitchFamily="2" charset="0"/>
              </a:rPr>
              <a:t> </a:t>
            </a:r>
            <a:r>
              <a:rPr lang="en-US" sz="2300">
                <a:solidFill>
                  <a:schemeClr val="tx1"/>
                </a:solidFill>
                <a:latin typeface="Roboto Flex Normal" panose="02000000000000000000" pitchFamily="2" charset="0"/>
                <a:ea typeface="Roboto Flex Normal" panose="02000000000000000000" pitchFamily="2" charset="0"/>
              </a:rPr>
              <a:t>for:</a:t>
            </a:r>
          </a:p>
          <a:p>
            <a:pPr lvl="1">
              <a:lnSpc>
                <a:spcPct val="120000"/>
              </a:lnSpc>
            </a:pPr>
            <a:r>
              <a:rPr lang="en-US" sz="2300">
                <a:solidFill>
                  <a:schemeClr val="tx1"/>
                </a:solidFill>
                <a:latin typeface="Roboto Flex Normal" panose="02000000000000000000" pitchFamily="2" charset="0"/>
                <a:ea typeface="Roboto Flex Normal" panose="02000000000000000000" pitchFamily="2" charset="0"/>
              </a:rPr>
              <a:t> Continence Solutions</a:t>
            </a:r>
          </a:p>
          <a:p>
            <a:pPr lvl="1">
              <a:lnSpc>
                <a:spcPct val="120000"/>
              </a:lnSpc>
            </a:pPr>
            <a:r>
              <a:rPr lang="en-US" sz="2300">
                <a:solidFill>
                  <a:schemeClr val="tx1"/>
                </a:solidFill>
                <a:latin typeface="Roboto Flex Normal" panose="02000000000000000000" pitchFamily="2" charset="0"/>
                <a:ea typeface="Roboto Flex Normal" panose="02000000000000000000" pitchFamily="2" charset="0"/>
              </a:rPr>
              <a:t> Wound Care Supplies</a:t>
            </a:r>
          </a:p>
          <a:p>
            <a:pPr lvl="1">
              <a:lnSpc>
                <a:spcPct val="120000"/>
              </a:lnSpc>
            </a:pPr>
            <a:r>
              <a:rPr lang="en-US" sz="2300">
                <a:solidFill>
                  <a:schemeClr val="tx1"/>
                </a:solidFill>
                <a:latin typeface="Roboto Flex Normal" panose="02000000000000000000" pitchFamily="2" charset="0"/>
                <a:ea typeface="Roboto Flex Normal" panose="02000000000000000000" pitchFamily="2" charset="0"/>
              </a:rPr>
              <a:t> Equipment </a:t>
            </a:r>
          </a:p>
          <a:p>
            <a:pPr marL="457200" lvl="1" indent="0">
              <a:lnSpc>
                <a:spcPct val="120000"/>
              </a:lnSpc>
              <a:buNone/>
            </a:pPr>
            <a:endParaRPr lang="en-US" sz="3400" b="1" i="1">
              <a:solidFill>
                <a:srgbClr val="007F7E"/>
              </a:solidFill>
              <a:latin typeface="Roboto Flex Normal" panose="02000000000000000000" pitchFamily="2" charset="0"/>
              <a:ea typeface="Roboto Flex Normal" panose="02000000000000000000" pitchFamily="2" charset="0"/>
            </a:endParaRPr>
          </a:p>
        </p:txBody>
      </p:sp>
      <p:pic>
        <p:nvPicPr>
          <p:cNvPr id="5" name="Picture 4" descr="A nurse and a patient looking at a pen&#10;&#10;AI-generated content may be incorrect.">
            <a:extLst>
              <a:ext uri="{FF2B5EF4-FFF2-40B4-BE49-F238E27FC236}">
                <a16:creationId xmlns:a16="http://schemas.microsoft.com/office/drawing/2014/main" id="{9EA74DDD-40C4-1DC6-E720-1086DD057B68}"/>
              </a:ext>
            </a:extLst>
          </p:cNvPr>
          <p:cNvPicPr>
            <a:picLocks noChangeAspect="1"/>
          </p:cNvPicPr>
          <p:nvPr/>
        </p:nvPicPr>
        <p:blipFill>
          <a:blip r:embed="rId3"/>
          <a:stretch>
            <a:fillRect/>
          </a:stretch>
        </p:blipFill>
        <p:spPr>
          <a:xfrm>
            <a:off x="7266213" y="3629742"/>
            <a:ext cx="4925787" cy="3183332"/>
          </a:xfrm>
          <a:prstGeom prst="rect">
            <a:avLst/>
          </a:prstGeom>
        </p:spPr>
      </p:pic>
      <p:sp>
        <p:nvSpPr>
          <p:cNvPr id="7" name="TextBox 6">
            <a:extLst>
              <a:ext uri="{FF2B5EF4-FFF2-40B4-BE49-F238E27FC236}">
                <a16:creationId xmlns:a16="http://schemas.microsoft.com/office/drawing/2014/main" id="{064BD778-9D08-8999-A740-915B180A3DA7}"/>
              </a:ext>
            </a:extLst>
          </p:cNvPr>
          <p:cNvSpPr txBox="1"/>
          <p:nvPr/>
        </p:nvSpPr>
        <p:spPr>
          <a:xfrm>
            <a:off x="309864" y="5512047"/>
            <a:ext cx="6841672" cy="960263"/>
          </a:xfrm>
          <a:prstGeom prst="rect">
            <a:avLst/>
          </a:prstGeom>
          <a:noFill/>
        </p:spPr>
        <p:txBody>
          <a:bodyPr wrap="square" rtlCol="0">
            <a:spAutoFit/>
          </a:bodyPr>
          <a:lstStyle/>
          <a:p>
            <a:pPr marL="457200" lvl="1" indent="0">
              <a:lnSpc>
                <a:spcPct val="120000"/>
              </a:lnSpc>
              <a:buNone/>
            </a:pPr>
            <a:r>
              <a:rPr lang="en-US" sz="1600" b="1" i="1">
                <a:solidFill>
                  <a:srgbClr val="007F7E"/>
                </a:solidFill>
                <a:latin typeface="Roboto Flex Normal" panose="02000000000000000000" pitchFamily="2" charset="0"/>
                <a:ea typeface="Roboto Flex Normal" panose="02000000000000000000" pitchFamily="2" charset="0"/>
              </a:rPr>
              <a:t>Stay Tuned!</a:t>
            </a:r>
            <a:r>
              <a:rPr lang="en-US" sz="1600" i="1">
                <a:solidFill>
                  <a:srgbClr val="007F7E"/>
                </a:solidFill>
                <a:latin typeface="Roboto Flex Normal" panose="02000000000000000000" pitchFamily="2" charset="0"/>
                <a:ea typeface="Roboto Flex Normal" panose="02000000000000000000" pitchFamily="2" charset="0"/>
              </a:rPr>
              <a:t> Keep an eye on the </a:t>
            </a:r>
            <a:r>
              <a:rPr lang="en-US" sz="1600" b="1" i="1">
                <a:solidFill>
                  <a:srgbClr val="007F7E"/>
                </a:solidFill>
                <a:latin typeface="Roboto Flex Normal" panose="02000000000000000000" pitchFamily="2" charset="0"/>
                <a:ea typeface="Roboto Flex Normal" panose="02000000000000000000" pitchFamily="2" charset="0"/>
              </a:rPr>
              <a:t>Premium Suppliers Resource Page</a:t>
            </a:r>
            <a:r>
              <a:rPr lang="en-US" sz="1600" i="1">
                <a:solidFill>
                  <a:srgbClr val="007F7E"/>
                </a:solidFill>
                <a:latin typeface="Roboto Flex Normal" panose="02000000000000000000" pitchFamily="2" charset="0"/>
                <a:ea typeface="Roboto Flex Normal" panose="02000000000000000000" pitchFamily="2" charset="0"/>
              </a:rPr>
              <a:t> </a:t>
            </a:r>
          </a:p>
          <a:p>
            <a:pPr marL="457200" lvl="1" indent="0">
              <a:lnSpc>
                <a:spcPct val="120000"/>
              </a:lnSpc>
              <a:buNone/>
            </a:pPr>
            <a:r>
              <a:rPr lang="en-US" sz="1600" i="1">
                <a:solidFill>
                  <a:srgbClr val="007F7E"/>
                </a:solidFill>
              </a:rPr>
              <a:t>            </a:t>
            </a:r>
            <a:r>
              <a:rPr lang="en-US" sz="1600" i="1">
                <a:solidFill>
                  <a:srgbClr val="007F7E"/>
                </a:solidFill>
                <a:latin typeface="Roboto Flex Normal" panose="02000000000000000000" pitchFamily="2" charset="0"/>
                <a:ea typeface="Roboto Flex Normal" panose="02000000000000000000" pitchFamily="2" charset="0"/>
              </a:rPr>
              <a:t>as we continue to expand and enhance our offerings!</a:t>
            </a:r>
          </a:p>
          <a:p>
            <a:endParaRPr lang="en-AU"/>
          </a:p>
        </p:txBody>
      </p:sp>
    </p:spTree>
    <p:extLst>
      <p:ext uri="{BB962C8B-B14F-4D97-AF65-F5344CB8AC3E}">
        <p14:creationId xmlns:p14="http://schemas.microsoft.com/office/powerpoint/2010/main" val="4256084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D31F2543-5201-E678-8B56-EDF6CE4FD7E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C314C51-55AB-5C42-DC7F-392217C216DA}"/>
              </a:ext>
            </a:extLst>
          </p:cNvPr>
          <p:cNvSpPr/>
          <p:nvPr/>
        </p:nvSpPr>
        <p:spPr>
          <a:xfrm>
            <a:off x="0" y="0"/>
            <a:ext cx="12192000" cy="6857999"/>
          </a:xfrm>
          <a:prstGeom prst="rect">
            <a:avLst/>
          </a:prstGeom>
          <a:solidFill>
            <a:srgbClr val="32C0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of Rectangle 9">
            <a:extLst>
              <a:ext uri="{FF2B5EF4-FFF2-40B4-BE49-F238E27FC236}">
                <a16:creationId xmlns:a16="http://schemas.microsoft.com/office/drawing/2014/main" id="{C634ADEE-03EC-21A4-3BB2-7FCF73110B54}"/>
              </a:ext>
            </a:extLst>
          </p:cNvPr>
          <p:cNvSpPr/>
          <p:nvPr/>
        </p:nvSpPr>
        <p:spPr>
          <a:xfrm>
            <a:off x="2398450" y="1358284"/>
            <a:ext cx="7395100" cy="4518733"/>
          </a:xfrm>
          <a:prstGeom prst="round2DiagRect">
            <a:avLst/>
          </a:prstGeom>
          <a:solidFill>
            <a:schemeClr val="bg1"/>
          </a:solidFill>
          <a:ln>
            <a:noFill/>
          </a:ln>
          <a:effectLst>
            <a:outerShdw blurRad="289526" sx="104769" sy="104769" algn="ctr" rotWithShape="0">
              <a:prstClr val="black">
                <a:alpha val="2387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6C92767-07F2-87BB-0DD7-768646518D8F}"/>
              </a:ext>
            </a:extLst>
          </p:cNvPr>
          <p:cNvSpPr/>
          <p:nvPr/>
        </p:nvSpPr>
        <p:spPr>
          <a:xfrm>
            <a:off x="440942" y="2670717"/>
            <a:ext cx="1516566" cy="15165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EB7AB64-9612-DC88-B8E0-CB1981CC5C7D}"/>
              </a:ext>
            </a:extLst>
          </p:cNvPr>
          <p:cNvSpPr txBox="1"/>
          <p:nvPr/>
        </p:nvSpPr>
        <p:spPr>
          <a:xfrm>
            <a:off x="801272" y="2676293"/>
            <a:ext cx="1298648" cy="1323439"/>
          </a:xfrm>
          <a:prstGeom prst="rect">
            <a:avLst/>
          </a:prstGeom>
          <a:noFill/>
        </p:spPr>
        <p:txBody>
          <a:bodyPr wrap="square" rtlCol="0">
            <a:spAutoFit/>
          </a:bodyPr>
          <a:lstStyle/>
          <a:p>
            <a:r>
              <a:rPr lang="en-US" sz="8000">
                <a:solidFill>
                  <a:srgbClr val="2C4C79"/>
                </a:solidFill>
                <a:latin typeface="Roboto Serif 20pt Medium" pitchFamily="2" charset="77"/>
                <a:cs typeface="Roboto Serif 20pt Medium" pitchFamily="2" charset="77"/>
              </a:rPr>
              <a:t>5</a:t>
            </a:r>
          </a:p>
        </p:txBody>
      </p:sp>
      <p:sp>
        <p:nvSpPr>
          <p:cNvPr id="13" name="Title 1">
            <a:extLst>
              <a:ext uri="{FF2B5EF4-FFF2-40B4-BE49-F238E27FC236}">
                <a16:creationId xmlns:a16="http://schemas.microsoft.com/office/drawing/2014/main" id="{E5F692CA-1660-5C20-93C8-684B22FE4717}"/>
              </a:ext>
            </a:extLst>
          </p:cNvPr>
          <p:cNvSpPr>
            <a:spLocks noGrp="1"/>
          </p:cNvSpPr>
          <p:nvPr>
            <p:ph type="title"/>
          </p:nvPr>
        </p:nvSpPr>
        <p:spPr>
          <a:xfrm>
            <a:off x="3111190" y="2670717"/>
            <a:ext cx="6408591" cy="2102005"/>
          </a:xfrm>
        </p:spPr>
        <p:txBody>
          <a:bodyPr anchor="ctr">
            <a:noAutofit/>
          </a:bodyPr>
          <a:lstStyle/>
          <a:p>
            <a:pPr algn="ctr">
              <a:lnSpc>
                <a:spcPct val="120000"/>
              </a:lnSpc>
            </a:pPr>
            <a:r>
              <a:rPr lang="en-AU" sz="3600">
                <a:solidFill>
                  <a:srgbClr val="2C4C79"/>
                </a:solidFill>
                <a:effectLst/>
                <a:latin typeface="Roboto Serif 20pt Light" pitchFamily="2" charset="77"/>
                <a:cs typeface="Roboto Serif 20pt Light" pitchFamily="2" charset="77"/>
              </a:rPr>
              <a:t>FEEDBACK</a:t>
            </a:r>
            <a:endParaRPr lang="en-US" sz="3600">
              <a:solidFill>
                <a:srgbClr val="64BCEA"/>
              </a:solidFill>
              <a:latin typeface="Roboto Serif 20pt Light" pitchFamily="2" charset="77"/>
              <a:cs typeface="Roboto Serif 20pt Light" pitchFamily="2" charset="77"/>
            </a:endParaRPr>
          </a:p>
        </p:txBody>
      </p:sp>
      <p:pic>
        <p:nvPicPr>
          <p:cNvPr id="3" name="Picture 2" descr="A blue and black logo&#10;&#10;Description automatically generated">
            <a:extLst>
              <a:ext uri="{FF2B5EF4-FFF2-40B4-BE49-F238E27FC236}">
                <a16:creationId xmlns:a16="http://schemas.microsoft.com/office/drawing/2014/main" id="{82F1A96B-C5F9-E7F4-67DC-C636367B9A14}"/>
              </a:ext>
            </a:extLst>
          </p:cNvPr>
          <p:cNvPicPr>
            <a:picLocks noChangeAspect="1"/>
          </p:cNvPicPr>
          <p:nvPr/>
        </p:nvPicPr>
        <p:blipFill>
          <a:blip r:embed="rId3"/>
          <a:stretch>
            <a:fillRect/>
          </a:stretch>
        </p:blipFill>
        <p:spPr>
          <a:xfrm>
            <a:off x="10966056" y="-1225944"/>
            <a:ext cx="2451887" cy="2451887"/>
          </a:xfrm>
          <a:prstGeom prst="rect">
            <a:avLst/>
          </a:prstGeom>
        </p:spPr>
      </p:pic>
    </p:spTree>
    <p:extLst>
      <p:ext uri="{BB962C8B-B14F-4D97-AF65-F5344CB8AC3E}">
        <p14:creationId xmlns:p14="http://schemas.microsoft.com/office/powerpoint/2010/main" val="1762597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AD89-ED2D-705B-BDDD-AEE6A99B0474}"/>
              </a:ext>
            </a:extLst>
          </p:cNvPr>
          <p:cNvSpPr>
            <a:spLocks noGrp="1"/>
          </p:cNvSpPr>
          <p:nvPr>
            <p:ph type="title"/>
          </p:nvPr>
        </p:nvSpPr>
        <p:spPr/>
        <p:txBody>
          <a:bodyPr/>
          <a:lstStyle/>
          <a:p>
            <a:r>
              <a:rPr lang="en-AU"/>
              <a:t>FOLLOW UP</a:t>
            </a:r>
          </a:p>
        </p:txBody>
      </p:sp>
      <p:pic>
        <p:nvPicPr>
          <p:cNvPr id="5" name="Content Placeholder 4" descr="Hands holding a chalkboard with white text&#10;&#10;AI-generated content may be incorrect.">
            <a:extLst>
              <a:ext uri="{FF2B5EF4-FFF2-40B4-BE49-F238E27FC236}">
                <a16:creationId xmlns:a16="http://schemas.microsoft.com/office/drawing/2014/main" id="{517A5A42-C50A-B04A-9A79-02875A1BB75B}"/>
              </a:ext>
            </a:extLst>
          </p:cNvPr>
          <p:cNvPicPr>
            <a:picLocks noGrp="1" noChangeAspect="1"/>
          </p:cNvPicPr>
          <p:nvPr>
            <p:ph idx="1"/>
          </p:nvPr>
        </p:nvPicPr>
        <p:blipFill>
          <a:blip r:embed="rId3"/>
          <a:stretch>
            <a:fillRect/>
          </a:stretch>
        </p:blipFill>
        <p:spPr>
          <a:xfrm>
            <a:off x="838198" y="3159590"/>
            <a:ext cx="4609541" cy="30751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Content Placeholder 2">
            <a:extLst>
              <a:ext uri="{FF2B5EF4-FFF2-40B4-BE49-F238E27FC236}">
                <a16:creationId xmlns:a16="http://schemas.microsoft.com/office/drawing/2014/main" id="{DB3C923D-4FE8-D8F5-2F7A-FFF1AD4211B3}"/>
              </a:ext>
            </a:extLst>
          </p:cNvPr>
          <p:cNvSpPr txBox="1">
            <a:spLocks/>
          </p:cNvSpPr>
          <p:nvPr/>
        </p:nvSpPr>
        <p:spPr>
          <a:xfrm>
            <a:off x="6604003" y="3664744"/>
            <a:ext cx="5266266" cy="25699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6BCCFF"/>
                </a:solidFill>
                <a:latin typeface="Roboto Serif 20pt Light" pitchFamily="2" charset="77"/>
                <a:ea typeface="+mn-ea"/>
                <a:cs typeface="Roboto Serif 20pt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Flex Normal" panose="02000000000000000000" pitchFamily="2" charset="0"/>
                <a:ea typeface="Roboto Flex Normal"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Flex Normal" panose="02000000000000000000" pitchFamily="2" charset="0"/>
                <a:ea typeface="Roboto Flex Normal"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Flex Normal" panose="02000000000000000000" pitchFamily="2" charset="0"/>
                <a:ea typeface="Roboto Flex Normal"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Flex Normal" panose="02000000000000000000" pitchFamily="2" charset="0"/>
                <a:ea typeface="Roboto Flex Normal"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solidFill>
                  <a:srgbClr val="32C0BB"/>
                </a:solidFill>
                <a:latin typeface="Roboto Flex Normal" panose="02000000000000000000" pitchFamily="2" charset="0"/>
                <a:ea typeface="Roboto Flex Normal" panose="02000000000000000000" pitchFamily="2" charset="0"/>
              </a:rPr>
              <a:t>MARCH INFORMATION SESSION: </a:t>
            </a:r>
          </a:p>
          <a:p>
            <a:pPr algn="ctr"/>
            <a:r>
              <a:rPr lang="en-US" sz="1600" b="1">
                <a:solidFill>
                  <a:schemeClr val="tx1"/>
                </a:solidFill>
                <a:latin typeface="Roboto Flex Normal" panose="02000000000000000000" pitchFamily="2" charset="0"/>
                <a:ea typeface="Roboto Flex Normal" panose="02000000000000000000" pitchFamily="2" charset="0"/>
              </a:rPr>
              <a:t>Wednesday</a:t>
            </a:r>
            <a:r>
              <a:rPr lang="en-US" sz="1600">
                <a:solidFill>
                  <a:schemeClr val="tx1"/>
                </a:solidFill>
                <a:latin typeface="Roboto Flex Normal" panose="02000000000000000000" pitchFamily="2" charset="0"/>
                <a:ea typeface="Roboto Flex Normal" panose="02000000000000000000" pitchFamily="2" charset="0"/>
              </a:rPr>
              <a:t> 26</a:t>
            </a:r>
            <a:r>
              <a:rPr lang="en-US" sz="1600" baseline="30000">
                <a:solidFill>
                  <a:schemeClr val="tx1"/>
                </a:solidFill>
                <a:latin typeface="Roboto Flex Normal" panose="02000000000000000000" pitchFamily="2" charset="0"/>
                <a:ea typeface="Roboto Flex Normal" panose="02000000000000000000" pitchFamily="2" charset="0"/>
              </a:rPr>
              <a:t>th</a:t>
            </a:r>
            <a:r>
              <a:rPr lang="en-US" sz="1600">
                <a:solidFill>
                  <a:schemeClr val="tx1"/>
                </a:solidFill>
                <a:latin typeface="Roboto Flex Normal" panose="02000000000000000000" pitchFamily="2" charset="0"/>
                <a:ea typeface="Roboto Flex Normal" panose="02000000000000000000" pitchFamily="2" charset="0"/>
              </a:rPr>
              <a:t> March 2025</a:t>
            </a:r>
          </a:p>
          <a:p>
            <a:pPr algn="ctr"/>
            <a:endParaRPr lang="en-US" sz="1600">
              <a:solidFill>
                <a:schemeClr val="tx1"/>
              </a:solidFill>
              <a:latin typeface="Roboto Flex Normal" panose="02000000000000000000" pitchFamily="2" charset="0"/>
              <a:ea typeface="Roboto Flex Normal" panose="02000000000000000000" pitchFamily="2" charset="0"/>
            </a:endParaRPr>
          </a:p>
          <a:p>
            <a:r>
              <a:rPr lang="en-US" sz="1600" b="1">
                <a:solidFill>
                  <a:srgbClr val="32C0BB"/>
                </a:solidFill>
                <a:latin typeface="Roboto Flex Normal" panose="02000000000000000000" pitchFamily="2" charset="0"/>
                <a:ea typeface="Roboto Flex Normal" panose="02000000000000000000" pitchFamily="2" charset="0"/>
              </a:rPr>
              <a:t>SUPPORT AT HOME: Webinar: </a:t>
            </a:r>
          </a:p>
          <a:p>
            <a:pPr algn="ctr"/>
            <a:r>
              <a:rPr lang="en-US" sz="1600" b="1">
                <a:solidFill>
                  <a:schemeClr val="tx1"/>
                </a:solidFill>
                <a:latin typeface="Roboto Flex Normal" panose="02000000000000000000" pitchFamily="2" charset="0"/>
                <a:ea typeface="Roboto Flex Normal" panose="02000000000000000000" pitchFamily="2" charset="0"/>
              </a:rPr>
              <a:t>Monday</a:t>
            </a:r>
            <a:r>
              <a:rPr lang="en-US" sz="1600">
                <a:solidFill>
                  <a:schemeClr val="tx1"/>
                </a:solidFill>
                <a:latin typeface="Roboto Flex Normal" panose="02000000000000000000" pitchFamily="2" charset="0"/>
                <a:ea typeface="Roboto Flex Normal" panose="02000000000000000000" pitchFamily="2" charset="0"/>
              </a:rPr>
              <a:t> 31st March 2025 at 2pm AEST</a:t>
            </a:r>
          </a:p>
          <a:p>
            <a:pPr algn="ctr"/>
            <a:r>
              <a:rPr lang="en-US" sz="1600" b="1">
                <a:solidFill>
                  <a:schemeClr val="tx1"/>
                </a:solidFill>
                <a:latin typeface="Roboto Flex Normal" panose="02000000000000000000" pitchFamily="2" charset="0"/>
                <a:ea typeface="Roboto Flex Normal" panose="02000000000000000000" pitchFamily="2" charset="0"/>
                <a:hlinkClick r:id="rId4"/>
              </a:rPr>
              <a:t>REGISTER TO ATTEND</a:t>
            </a:r>
            <a:endParaRPr lang="en-US" sz="1600" b="1">
              <a:solidFill>
                <a:schemeClr val="tx1"/>
              </a:solidFill>
              <a:latin typeface="Roboto Flex Normal" panose="02000000000000000000" pitchFamily="2" charset="0"/>
              <a:ea typeface="Roboto Flex Normal" panose="02000000000000000000" pitchFamily="2" charset="0"/>
            </a:endParaRPr>
          </a:p>
          <a:p>
            <a:r>
              <a:rPr lang="en-US" sz="1800" b="1" u="sng">
                <a:solidFill>
                  <a:srgbClr val="467886"/>
                </a:solidFill>
                <a:effectLst/>
                <a:latin typeface="Aptos" panose="020B0004020202020204" pitchFamily="34" charset="0"/>
                <a:ea typeface="Aptos" panose="020B0004020202020204" pitchFamily="34" charset="0"/>
                <a:cs typeface="Arial" panose="020B0604020202020204" pitchFamily="34" charset="0"/>
                <a:hlinkClick r:id="rId5"/>
              </a:rPr>
              <a:t>Submit your Support At Home questions here!</a:t>
            </a:r>
            <a:r>
              <a:rPr lang="en-AU" sz="1800" b="1">
                <a:effectLst/>
                <a:latin typeface="Aptos" panose="020B0004020202020204" pitchFamily="34" charset="0"/>
                <a:ea typeface="Aptos" panose="020B0004020202020204" pitchFamily="34" charset="0"/>
                <a:cs typeface="Arial" panose="020B0604020202020204" pitchFamily="34" charset="0"/>
              </a:rPr>
              <a:t> </a:t>
            </a:r>
            <a:endParaRPr lang="en-US" sz="1600" b="1">
              <a:solidFill>
                <a:schemeClr val="tx1"/>
              </a:solidFill>
              <a:latin typeface="Roboto Flex Normal" panose="02000000000000000000" pitchFamily="2" charset="0"/>
              <a:ea typeface="Roboto Flex Normal" panose="02000000000000000000" pitchFamily="2" charset="0"/>
            </a:endParaRPr>
          </a:p>
          <a:p>
            <a:endParaRPr lang="en-US" sz="1600">
              <a:solidFill>
                <a:schemeClr val="tx1"/>
              </a:solidFill>
              <a:latin typeface="Roboto Flex Normal" panose="02000000000000000000" pitchFamily="2" charset="0"/>
              <a:ea typeface="Roboto Flex Normal" panose="02000000000000000000" pitchFamily="2" charset="0"/>
            </a:endParaRPr>
          </a:p>
          <a:p>
            <a:endParaRPr lang="en-US" sz="1600">
              <a:solidFill>
                <a:schemeClr val="tx1"/>
              </a:solidFill>
              <a:latin typeface="Roboto Flex Normal" panose="02000000000000000000" pitchFamily="2" charset="0"/>
              <a:ea typeface="Roboto Flex Normal" panose="02000000000000000000" pitchFamily="2" charset="0"/>
            </a:endParaRPr>
          </a:p>
          <a:p>
            <a:pPr algn="ctr"/>
            <a:endParaRPr lang="en-US" sz="1600">
              <a:solidFill>
                <a:schemeClr val="tx1"/>
              </a:solidFill>
              <a:latin typeface="Roboto Flex Normal" panose="02000000000000000000" pitchFamily="2" charset="0"/>
              <a:ea typeface="Roboto Flex Normal" panose="02000000000000000000" pitchFamily="2" charset="0"/>
            </a:endParaRPr>
          </a:p>
          <a:p>
            <a:pPr algn="ctr"/>
            <a:endParaRPr lang="en-US" sz="1600">
              <a:solidFill>
                <a:schemeClr val="tx1"/>
              </a:solidFill>
              <a:latin typeface="Roboto Flex Normal" panose="02000000000000000000" pitchFamily="2" charset="0"/>
              <a:ea typeface="Roboto Flex Normal" panose="02000000000000000000" pitchFamily="2" charset="0"/>
            </a:endParaRPr>
          </a:p>
        </p:txBody>
      </p:sp>
      <p:sp>
        <p:nvSpPr>
          <p:cNvPr id="8" name="TextBox 7">
            <a:extLst>
              <a:ext uri="{FF2B5EF4-FFF2-40B4-BE49-F238E27FC236}">
                <a16:creationId xmlns:a16="http://schemas.microsoft.com/office/drawing/2014/main" id="{4000BD43-390F-D2E7-0AFD-A38F8F7A20E4}"/>
              </a:ext>
            </a:extLst>
          </p:cNvPr>
          <p:cNvSpPr txBox="1"/>
          <p:nvPr/>
        </p:nvSpPr>
        <p:spPr>
          <a:xfrm>
            <a:off x="838198" y="1723496"/>
            <a:ext cx="4749799" cy="1415772"/>
          </a:xfrm>
          <a:prstGeom prst="rect">
            <a:avLst/>
          </a:prstGeom>
          <a:noFill/>
        </p:spPr>
        <p:txBody>
          <a:bodyPr wrap="square">
            <a:spAutoFit/>
          </a:bodyPr>
          <a:lstStyle/>
          <a:p>
            <a:r>
              <a:rPr lang="en-US" sz="1600">
                <a:solidFill>
                  <a:schemeClr val="tx1"/>
                </a:solidFill>
                <a:latin typeface="Roboto Flex Normal" panose="02000000000000000000" pitchFamily="2" charset="0"/>
                <a:ea typeface="Roboto Flex Normal" panose="02000000000000000000" pitchFamily="2" charset="0"/>
              </a:rPr>
              <a:t>We kindly ask that you take a moment to complete the evaluation via the link below.</a:t>
            </a:r>
          </a:p>
          <a:p>
            <a:endParaRPr lang="en-US" sz="1800">
              <a:solidFill>
                <a:schemeClr val="tx1"/>
              </a:solidFill>
              <a:latin typeface="Roboto Flex Normal" panose="02000000000000000000" pitchFamily="2" charset="0"/>
              <a:ea typeface="Roboto Flex Normal" panose="02000000000000000000" pitchFamily="2" charset="0"/>
            </a:endParaRPr>
          </a:p>
          <a:p>
            <a:pPr algn="ctr"/>
            <a:r>
              <a:rPr lang="en-US" altLang="en-US" sz="1600" b="1">
                <a:solidFill>
                  <a:srgbClr val="0070C0"/>
                </a:solidFill>
                <a:latin typeface="Roboto Flex Normal" panose="02000000000000000000" pitchFamily="2" charset="0"/>
                <a:ea typeface="Roboto Flex Normal" panose="02000000000000000000" pitchFamily="2" charset="0"/>
                <a:hlinkClick r:id="rId6"/>
              </a:rPr>
              <a:t>FEBRUARY Information Session Feedback</a:t>
            </a:r>
            <a:endParaRPr lang="en-US" altLang="en-US" sz="1600" b="1">
              <a:solidFill>
                <a:srgbClr val="0070C0"/>
              </a:solidFill>
              <a:latin typeface="Roboto Flex Normal" panose="02000000000000000000" pitchFamily="2" charset="0"/>
              <a:ea typeface="Roboto Flex Normal" panose="02000000000000000000" pitchFamily="2" charset="0"/>
            </a:endParaRPr>
          </a:p>
          <a:p>
            <a:endParaRPr lang="en-US" sz="1800">
              <a:solidFill>
                <a:schemeClr val="tx1"/>
              </a:solidFill>
              <a:latin typeface="Roboto Flex Normal" panose="02000000000000000000" pitchFamily="2" charset="0"/>
              <a:ea typeface="Roboto Flex Normal" panose="02000000000000000000" pitchFamily="2" charset="0"/>
            </a:endParaRPr>
          </a:p>
        </p:txBody>
      </p:sp>
      <p:pic>
        <p:nvPicPr>
          <p:cNvPr id="10" name="Picture 9" descr="A white sign with purple text&#10;&#10;AI-generated content may be incorrect.">
            <a:extLst>
              <a:ext uri="{FF2B5EF4-FFF2-40B4-BE49-F238E27FC236}">
                <a16:creationId xmlns:a16="http://schemas.microsoft.com/office/drawing/2014/main" id="{6D8D934B-286A-3F73-1FD7-4F0184F5FECC}"/>
              </a:ext>
            </a:extLst>
          </p:cNvPr>
          <p:cNvPicPr>
            <a:picLocks noChangeAspect="1"/>
          </p:cNvPicPr>
          <p:nvPr/>
        </p:nvPicPr>
        <p:blipFill>
          <a:blip r:embed="rId7"/>
          <a:stretch>
            <a:fillRect/>
          </a:stretch>
        </p:blipFill>
        <p:spPr>
          <a:xfrm>
            <a:off x="6604003" y="402672"/>
            <a:ext cx="4199463" cy="30751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8309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3CED0278-F9F2-D3F9-5EAD-D58063E7AB0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370FDCC-1ADF-DD53-0E36-16A4BA8B0071}"/>
              </a:ext>
            </a:extLst>
          </p:cNvPr>
          <p:cNvSpPr/>
          <p:nvPr/>
        </p:nvSpPr>
        <p:spPr>
          <a:xfrm>
            <a:off x="0" y="0"/>
            <a:ext cx="12192000" cy="6857999"/>
          </a:xfrm>
          <a:prstGeom prst="rect">
            <a:avLst/>
          </a:prstGeom>
          <a:solidFill>
            <a:srgbClr val="32C0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of Rectangle 9">
            <a:extLst>
              <a:ext uri="{FF2B5EF4-FFF2-40B4-BE49-F238E27FC236}">
                <a16:creationId xmlns:a16="http://schemas.microsoft.com/office/drawing/2014/main" id="{A13C5858-212A-6066-4808-92CEDA80F291}"/>
              </a:ext>
            </a:extLst>
          </p:cNvPr>
          <p:cNvSpPr/>
          <p:nvPr/>
        </p:nvSpPr>
        <p:spPr>
          <a:xfrm>
            <a:off x="2398450" y="1358284"/>
            <a:ext cx="7395100" cy="4518733"/>
          </a:xfrm>
          <a:prstGeom prst="round2DiagRect">
            <a:avLst/>
          </a:prstGeom>
          <a:solidFill>
            <a:schemeClr val="bg1"/>
          </a:solidFill>
          <a:ln>
            <a:noFill/>
          </a:ln>
          <a:effectLst>
            <a:outerShdw blurRad="289526" sx="104769" sy="104769" algn="ctr" rotWithShape="0">
              <a:prstClr val="black">
                <a:alpha val="2387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009392C-1FED-999D-F316-A8C947A78AFA}"/>
              </a:ext>
            </a:extLst>
          </p:cNvPr>
          <p:cNvSpPr/>
          <p:nvPr/>
        </p:nvSpPr>
        <p:spPr>
          <a:xfrm>
            <a:off x="440942" y="2670717"/>
            <a:ext cx="1516566" cy="15165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F482751-1E95-AC50-C386-52E0E37B0272}"/>
              </a:ext>
            </a:extLst>
          </p:cNvPr>
          <p:cNvSpPr txBox="1"/>
          <p:nvPr/>
        </p:nvSpPr>
        <p:spPr>
          <a:xfrm>
            <a:off x="801272" y="2676293"/>
            <a:ext cx="1298648" cy="1323439"/>
          </a:xfrm>
          <a:prstGeom prst="rect">
            <a:avLst/>
          </a:prstGeom>
          <a:noFill/>
        </p:spPr>
        <p:txBody>
          <a:bodyPr wrap="square" rtlCol="0">
            <a:spAutoFit/>
          </a:bodyPr>
          <a:lstStyle/>
          <a:p>
            <a:r>
              <a:rPr lang="en-US" sz="8000">
                <a:solidFill>
                  <a:srgbClr val="2C4C79"/>
                </a:solidFill>
                <a:latin typeface="Roboto Serif 20pt Medium" pitchFamily="2" charset="77"/>
                <a:cs typeface="Roboto Serif 20pt Medium" pitchFamily="2" charset="77"/>
              </a:rPr>
              <a:t>6</a:t>
            </a:r>
          </a:p>
        </p:txBody>
      </p:sp>
      <p:sp>
        <p:nvSpPr>
          <p:cNvPr id="13" name="Title 1">
            <a:extLst>
              <a:ext uri="{FF2B5EF4-FFF2-40B4-BE49-F238E27FC236}">
                <a16:creationId xmlns:a16="http://schemas.microsoft.com/office/drawing/2014/main" id="{5E32EF65-8AF9-8F64-73F5-FD724F01A84D}"/>
              </a:ext>
            </a:extLst>
          </p:cNvPr>
          <p:cNvSpPr>
            <a:spLocks noGrp="1"/>
          </p:cNvSpPr>
          <p:nvPr>
            <p:ph type="title"/>
          </p:nvPr>
        </p:nvSpPr>
        <p:spPr>
          <a:xfrm>
            <a:off x="3111190" y="2670717"/>
            <a:ext cx="6408591" cy="2102005"/>
          </a:xfrm>
        </p:spPr>
        <p:txBody>
          <a:bodyPr anchor="ctr">
            <a:noAutofit/>
          </a:bodyPr>
          <a:lstStyle/>
          <a:p>
            <a:pPr algn="ctr">
              <a:lnSpc>
                <a:spcPct val="120000"/>
              </a:lnSpc>
            </a:pPr>
            <a:r>
              <a:rPr lang="en-AU" sz="3600"/>
              <a:t>DID YOU KNOW???</a:t>
            </a:r>
            <a:endParaRPr lang="en-US" sz="3600">
              <a:solidFill>
                <a:srgbClr val="64BCEA"/>
              </a:solidFill>
              <a:latin typeface="Roboto Serif 20pt Light" pitchFamily="2" charset="77"/>
              <a:cs typeface="Roboto Serif 20pt Light" pitchFamily="2" charset="77"/>
            </a:endParaRPr>
          </a:p>
        </p:txBody>
      </p:sp>
      <p:pic>
        <p:nvPicPr>
          <p:cNvPr id="3" name="Picture 2" descr="A blue and black logo&#10;&#10;Description automatically generated">
            <a:extLst>
              <a:ext uri="{FF2B5EF4-FFF2-40B4-BE49-F238E27FC236}">
                <a16:creationId xmlns:a16="http://schemas.microsoft.com/office/drawing/2014/main" id="{D7E1E2E8-0F6B-6D44-117D-6EBBED1BE95D}"/>
              </a:ext>
            </a:extLst>
          </p:cNvPr>
          <p:cNvPicPr>
            <a:picLocks noChangeAspect="1"/>
          </p:cNvPicPr>
          <p:nvPr/>
        </p:nvPicPr>
        <p:blipFill>
          <a:blip r:embed="rId3"/>
          <a:stretch>
            <a:fillRect/>
          </a:stretch>
        </p:blipFill>
        <p:spPr>
          <a:xfrm>
            <a:off x="10966056" y="-1225944"/>
            <a:ext cx="2451887" cy="2451887"/>
          </a:xfrm>
          <a:prstGeom prst="rect">
            <a:avLst/>
          </a:prstGeom>
        </p:spPr>
      </p:pic>
    </p:spTree>
    <p:extLst>
      <p:ext uri="{BB962C8B-B14F-4D97-AF65-F5344CB8AC3E}">
        <p14:creationId xmlns:p14="http://schemas.microsoft.com/office/powerpoint/2010/main" val="203332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E1F1F-3C57-3F0B-4280-0217D20ED10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15BBA4B-F833-86BB-1C98-3907D419F5A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600" b="0" i="0" kern="1200">
                <a:solidFill>
                  <a:srgbClr val="2C4C79"/>
                </a:solidFill>
                <a:latin typeface="Roboto Serif 20pt Light" pitchFamily="2" charset="77"/>
                <a:ea typeface="+mj-ea"/>
                <a:cs typeface="Roboto Serif 20pt Light" pitchFamily="2" charset="77"/>
              </a:defRPr>
            </a:lvl1pPr>
          </a:lstStyle>
          <a:p>
            <a:r>
              <a:rPr lang="en-AU"/>
              <a:t>TRILOGY CARE ROAD SHOW</a:t>
            </a:r>
            <a:endParaRPr lang="en-AU" sz="3200" b="1">
              <a:latin typeface="Roboto Flex Normal" panose="02000000000000000000" pitchFamily="2" charset="0"/>
              <a:ea typeface="Roboto Flex Normal" panose="02000000000000000000" pitchFamily="2" charset="0"/>
            </a:endParaRPr>
          </a:p>
        </p:txBody>
      </p:sp>
      <p:sp>
        <p:nvSpPr>
          <p:cNvPr id="4" name="Content Placeholder 2">
            <a:extLst>
              <a:ext uri="{FF2B5EF4-FFF2-40B4-BE49-F238E27FC236}">
                <a16:creationId xmlns:a16="http://schemas.microsoft.com/office/drawing/2014/main" id="{128B7732-5987-8E7E-A517-5DFE687B8CFF}"/>
              </a:ext>
            </a:extLst>
          </p:cNvPr>
          <p:cNvSpPr txBox="1">
            <a:spLocks/>
          </p:cNvSpPr>
          <p:nvPr/>
        </p:nvSpPr>
        <p:spPr>
          <a:xfrm>
            <a:off x="838198" y="1224085"/>
            <a:ext cx="10758713" cy="1722320"/>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6BCCFF"/>
                </a:solidFill>
                <a:latin typeface="Roboto Serif 20pt Light" pitchFamily="2" charset="77"/>
                <a:ea typeface="+mn-ea"/>
                <a:cs typeface="Roboto Serif 20pt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Flex Normal" panose="02000000000000000000" pitchFamily="2" charset="0"/>
                <a:ea typeface="Roboto Flex Normal"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Flex Normal" panose="02000000000000000000" pitchFamily="2" charset="0"/>
                <a:ea typeface="Roboto Flex Normal"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Flex Normal" panose="02000000000000000000" pitchFamily="2" charset="0"/>
                <a:ea typeface="Roboto Flex Normal"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Flex Normal" panose="02000000000000000000" pitchFamily="2" charset="0"/>
                <a:ea typeface="Roboto Flex Normal"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600" b="1">
                <a:solidFill>
                  <a:srgbClr val="32C0BB"/>
                </a:solidFill>
                <a:latin typeface="Roboto Flex Normal" panose="02000000000000000000" pitchFamily="2" charset="0"/>
                <a:ea typeface="Roboto Flex Normal" panose="02000000000000000000" pitchFamily="2" charset="0"/>
              </a:rPr>
              <a:t>WE'RE ON THE ROAD!</a:t>
            </a:r>
          </a:p>
          <a:p>
            <a:pPr>
              <a:lnSpc>
                <a:spcPct val="100000"/>
              </a:lnSpc>
              <a:spcBef>
                <a:spcPts val="0"/>
              </a:spcBef>
            </a:pPr>
            <a:r>
              <a:rPr lang="en-US" sz="1600">
                <a:solidFill>
                  <a:schemeClr val="tx1"/>
                </a:solidFill>
                <a:latin typeface="Roboto Flex Normal" panose="02000000000000000000" pitchFamily="2" charset="0"/>
                <a:ea typeface="Roboto Flex Normal" panose="02000000000000000000" pitchFamily="2" charset="0"/>
              </a:rPr>
              <a:t>Trilogy Care is touring Australia’s East Coast in 2025, connecting with local communities and providing  advice on navigating in –home care options and understanding Home Care Packages. We would appreciate you promoting the Roadshow and spreading the word about our services. Let's work together to empower more people to take control of their care options!</a:t>
            </a:r>
          </a:p>
          <a:p>
            <a:pPr>
              <a:lnSpc>
                <a:spcPct val="100000"/>
              </a:lnSpc>
              <a:spcBef>
                <a:spcPts val="0"/>
              </a:spcBef>
            </a:pPr>
            <a:endParaRPr lang="en-US" sz="1600">
              <a:latin typeface="Roboto Flex Normal" panose="02000000000000000000" pitchFamily="2" charset="0"/>
              <a:ea typeface="Roboto Flex Normal" panose="02000000000000000000" pitchFamily="2" charset="0"/>
            </a:endParaRPr>
          </a:p>
          <a:p>
            <a:pPr marL="914400" lvl="2" indent="0">
              <a:lnSpc>
                <a:spcPct val="100000"/>
              </a:lnSpc>
              <a:spcBef>
                <a:spcPts val="0"/>
              </a:spcBef>
              <a:buNone/>
            </a:pPr>
            <a:endParaRPr lang="en-US" sz="1600" b="1">
              <a:solidFill>
                <a:srgbClr val="32C0BB"/>
              </a:solidFill>
            </a:endParaRPr>
          </a:p>
        </p:txBody>
      </p:sp>
      <p:pic>
        <p:nvPicPr>
          <p:cNvPr id="5" name="Picture 4">
            <a:extLst>
              <a:ext uri="{FF2B5EF4-FFF2-40B4-BE49-F238E27FC236}">
                <a16:creationId xmlns:a16="http://schemas.microsoft.com/office/drawing/2014/main" id="{794E8C0F-6A1F-6DEB-1CBC-7EEF790C7DFF}"/>
              </a:ext>
            </a:extLst>
          </p:cNvPr>
          <p:cNvPicPr>
            <a:picLocks noChangeAspect="1"/>
          </p:cNvPicPr>
          <p:nvPr/>
        </p:nvPicPr>
        <p:blipFill>
          <a:blip r:embed="rId3"/>
          <a:stretch>
            <a:fillRect/>
          </a:stretch>
        </p:blipFill>
        <p:spPr>
          <a:xfrm>
            <a:off x="7746186" y="2642148"/>
            <a:ext cx="3850727" cy="3850727"/>
          </a:xfrm>
          <a:prstGeom prst="rect">
            <a:avLst/>
          </a:prstGeom>
        </p:spPr>
      </p:pic>
      <p:sp>
        <p:nvSpPr>
          <p:cNvPr id="8" name="TextBox 7">
            <a:extLst>
              <a:ext uri="{FF2B5EF4-FFF2-40B4-BE49-F238E27FC236}">
                <a16:creationId xmlns:a16="http://schemas.microsoft.com/office/drawing/2014/main" id="{38C290E2-F82E-7C09-5268-31BD91777074}"/>
              </a:ext>
            </a:extLst>
          </p:cNvPr>
          <p:cNvSpPr txBox="1"/>
          <p:nvPr/>
        </p:nvSpPr>
        <p:spPr>
          <a:xfrm>
            <a:off x="838198" y="2804495"/>
            <a:ext cx="6404430" cy="4339650"/>
          </a:xfrm>
          <a:prstGeom prst="rect">
            <a:avLst/>
          </a:prstGeom>
          <a:noFill/>
        </p:spPr>
        <p:txBody>
          <a:bodyPr wrap="square" lIns="91440" tIns="45720" rIns="91440" bIns="45720" anchor="t">
            <a:spAutoFit/>
          </a:bodyPr>
          <a:lstStyle/>
          <a:p>
            <a:pPr>
              <a:spcAft>
                <a:spcPts val="600"/>
              </a:spcAft>
            </a:pPr>
            <a:r>
              <a:rPr lang="en-US" sz="1600" b="1">
                <a:solidFill>
                  <a:srgbClr val="32C0BB"/>
                </a:solidFill>
                <a:latin typeface="Roboto Flex Normal" panose="02000000000000000000" pitchFamily="2" charset="0"/>
                <a:ea typeface="Roboto Flex Normal" panose="02000000000000000000" pitchFamily="2" charset="0"/>
                <a:cs typeface="Roboto Serif 20pt Light"/>
              </a:rPr>
              <a:t>YOU CAN SUPORT BY…</a:t>
            </a:r>
          </a:p>
          <a:p>
            <a:r>
              <a:rPr lang="en-AU" sz="1600">
                <a:effectLst/>
                <a:latin typeface="Roboto Flex Normal" panose="02000000000000000000" pitchFamily="2" charset="0"/>
                <a:ea typeface="Roboto Flex Normal" panose="02000000000000000000" pitchFamily="2" charset="0"/>
              </a:rPr>
              <a:t>Sharing the Registration Link with prospective Care Recipients:  </a:t>
            </a:r>
          </a:p>
          <a:p>
            <a:pPr lvl="2">
              <a:spcAft>
                <a:spcPts val="600"/>
              </a:spcAft>
            </a:pPr>
            <a:r>
              <a:rPr lang="en-AU" sz="1600">
                <a:effectLst/>
                <a:latin typeface="Roboto Flex Normal" panose="02000000000000000000" pitchFamily="2" charset="0"/>
                <a:ea typeface="Roboto Flex Normal" panose="02000000000000000000" pitchFamily="2" charset="0"/>
                <a:hlinkClick r:id="rId4" tooltip="https://trilogycare.com.au/roadshow/"/>
              </a:rPr>
              <a:t>Road Show Registration link</a:t>
            </a:r>
            <a:endParaRPr lang="en-AU" sz="1600">
              <a:latin typeface="Roboto Flex Normal" panose="02000000000000000000" pitchFamily="2" charset="0"/>
              <a:ea typeface="Roboto Flex Normal" panose="02000000000000000000" pitchFamily="2" charset="0"/>
            </a:endParaRPr>
          </a:p>
          <a:p>
            <a:r>
              <a:rPr lang="en-AU" sz="1600">
                <a:effectLst/>
                <a:latin typeface="Roboto Flex Normal"/>
                <a:ea typeface="Roboto Flex Normal" panose="02000000000000000000" pitchFamily="2" charset="0"/>
              </a:rPr>
              <a:t>Advertise the </a:t>
            </a:r>
            <a:r>
              <a:rPr lang="en-AU" sz="1600">
                <a:latin typeface="Roboto Flex Normal"/>
                <a:ea typeface="Roboto Flex Normal" panose="02000000000000000000" pitchFamily="2" charset="0"/>
              </a:rPr>
              <a:t>Road</a:t>
            </a:r>
            <a:r>
              <a:rPr lang="en-AU" sz="1600">
                <a:effectLst/>
                <a:latin typeface="Roboto Flex Normal"/>
                <a:ea typeface="Roboto Flex Normal" panose="02000000000000000000" pitchFamily="2" charset="0"/>
              </a:rPr>
              <a:t> Show via a Face book  post:</a:t>
            </a:r>
          </a:p>
          <a:p>
            <a:pPr lvl="2">
              <a:spcAft>
                <a:spcPts val="600"/>
              </a:spcAft>
            </a:pPr>
            <a:r>
              <a:rPr lang="en-AU" sz="1600">
                <a:effectLst/>
                <a:latin typeface="Roboto Flex Normal" panose="02000000000000000000" pitchFamily="2" charset="0"/>
                <a:ea typeface="Roboto Flex Normal" panose="02000000000000000000" pitchFamily="2" charset="0"/>
                <a:hlinkClick r:id="rId5" tooltip="https://www.facebook.com/share/p/18hmg3k2tg/"/>
              </a:rPr>
              <a:t>Facebook link</a:t>
            </a:r>
            <a:endParaRPr lang="en-AU" sz="1600">
              <a:latin typeface="Roboto Flex Normal" panose="02000000000000000000" pitchFamily="2" charset="0"/>
              <a:ea typeface="Roboto Flex Normal" panose="02000000000000000000" pitchFamily="2" charset="0"/>
            </a:endParaRPr>
          </a:p>
          <a:p>
            <a:r>
              <a:rPr lang="en-AU" sz="1600">
                <a:effectLst/>
                <a:latin typeface="Roboto Flex Normal" panose="02000000000000000000" pitchFamily="2" charset="0"/>
                <a:ea typeface="Roboto Flex Normal" panose="02000000000000000000" pitchFamily="2" charset="0"/>
              </a:rPr>
              <a:t>Post on your LinkedIn:</a:t>
            </a:r>
          </a:p>
          <a:p>
            <a:pPr lvl="2"/>
            <a:r>
              <a:rPr lang="en-AU" sz="1600" err="1">
                <a:effectLst/>
                <a:latin typeface="Roboto Flex Normal"/>
                <a:ea typeface="Roboto Flex Normal" panose="02000000000000000000" pitchFamily="2" charset="0"/>
                <a:hlinkClick r:id="rId6" tooltip="https://www.linkedin.com/feed/update/urn:li:activity:7297072292856008704"/>
              </a:rPr>
              <a:t>Linkedin</a:t>
            </a:r>
            <a:r>
              <a:rPr lang="en-AU" sz="1600">
                <a:effectLst/>
                <a:latin typeface="Roboto Flex Normal"/>
                <a:ea typeface="Roboto Flex Normal" panose="02000000000000000000" pitchFamily="2" charset="0"/>
                <a:hlinkClick r:id="rId6" tooltip="https://www.linkedin.com/feed/update/urn:li:activity:7297072292856008704"/>
              </a:rPr>
              <a:t> link</a:t>
            </a:r>
            <a:endParaRPr lang="en-AU" sz="1600">
              <a:latin typeface="Roboto Flex Normal"/>
              <a:ea typeface="Roboto Flex Normal" panose="02000000000000000000" pitchFamily="2" charset="0"/>
            </a:endParaRPr>
          </a:p>
          <a:p>
            <a:endParaRPr lang="en-US" sz="1600" b="1">
              <a:solidFill>
                <a:srgbClr val="32C0BB"/>
              </a:solidFill>
              <a:latin typeface="Roboto Flex Normal" panose="02000000000000000000" pitchFamily="2" charset="0"/>
              <a:ea typeface="Roboto Flex Normal" panose="02000000000000000000" pitchFamily="2" charset="0"/>
              <a:cs typeface="Roboto Serif 20pt Light"/>
            </a:endParaRPr>
          </a:p>
          <a:p>
            <a:pPr>
              <a:spcAft>
                <a:spcPts val="600"/>
              </a:spcAft>
            </a:pPr>
            <a:r>
              <a:rPr lang="en-US" sz="1600" b="1">
                <a:solidFill>
                  <a:srgbClr val="32C0BB"/>
                </a:solidFill>
                <a:latin typeface="Roboto Flex Normal" panose="02000000000000000000" pitchFamily="2" charset="0"/>
                <a:ea typeface="Roboto Flex Normal" panose="02000000000000000000" pitchFamily="2" charset="0"/>
                <a:cs typeface="Roboto Serif 20pt Light"/>
              </a:rPr>
              <a:t>ANY QUESTIONS…</a:t>
            </a:r>
          </a:p>
          <a:p>
            <a:r>
              <a:rPr lang="en-US" sz="1600">
                <a:latin typeface="Roboto Flex Normal"/>
                <a:ea typeface="Roboto Flex Normal" panose="02000000000000000000" pitchFamily="2" charset="0"/>
              </a:rPr>
              <a:t>For more details around the event, and if you would like to get involved,  please contact your Partnership or Relationship Manager—they’re here to help. </a:t>
            </a:r>
          </a:p>
          <a:p>
            <a:endParaRPr lang="en-US" sz="1600">
              <a:latin typeface="Roboto Flex Normal" panose="02000000000000000000" pitchFamily="2" charset="0"/>
              <a:ea typeface="Roboto Flex Normal" panose="02000000000000000000" pitchFamily="2" charset="0"/>
            </a:endParaRPr>
          </a:p>
          <a:p>
            <a:pPr lvl="2"/>
            <a:r>
              <a:rPr lang="en-US" sz="1600" i="1">
                <a:solidFill>
                  <a:srgbClr val="007F7E"/>
                </a:solidFill>
                <a:latin typeface="Roboto Flex Normal" panose="02000000000000000000" pitchFamily="2" charset="0"/>
                <a:ea typeface="Roboto Flex Normal" panose="02000000000000000000" pitchFamily="2" charset="0"/>
              </a:rPr>
              <a:t>Together, we make a difference!</a:t>
            </a:r>
          </a:p>
          <a:p>
            <a:endParaRPr lang="en-US" sz="1600" b="1">
              <a:solidFill>
                <a:srgbClr val="32C0BB"/>
              </a:solidFill>
              <a:latin typeface="Roboto Flex Normal" panose="02000000000000000000" pitchFamily="2" charset="0"/>
              <a:ea typeface="Roboto Flex Normal" panose="02000000000000000000" pitchFamily="2" charset="0"/>
              <a:cs typeface="Roboto Serif 20pt Light"/>
            </a:endParaRPr>
          </a:p>
          <a:p>
            <a:endParaRPr lang="en-US" sz="1600" b="1">
              <a:solidFill>
                <a:srgbClr val="32C0BB"/>
              </a:solidFill>
              <a:latin typeface="Roboto Flex Normal" panose="02000000000000000000" pitchFamily="2" charset="0"/>
              <a:ea typeface="Roboto Flex Normal" panose="02000000000000000000" pitchFamily="2" charset="0"/>
              <a:cs typeface="Roboto Serif 20pt Light"/>
            </a:endParaRPr>
          </a:p>
        </p:txBody>
      </p:sp>
    </p:spTree>
    <p:extLst>
      <p:ext uri="{BB962C8B-B14F-4D97-AF65-F5344CB8AC3E}">
        <p14:creationId xmlns:p14="http://schemas.microsoft.com/office/powerpoint/2010/main" val="52223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152528C-4CFC-2C1E-389C-E1BFFF23E82F}"/>
              </a:ext>
            </a:extLst>
          </p:cNvPr>
          <p:cNvSpPr>
            <a:spLocks noGrp="1"/>
          </p:cNvSpPr>
          <p:nvPr>
            <p:ph type="body" sz="half" idx="2"/>
          </p:nvPr>
        </p:nvSpPr>
        <p:spPr>
          <a:xfrm>
            <a:off x="6805159" y="849362"/>
            <a:ext cx="5386841" cy="808342"/>
          </a:xfrm>
        </p:spPr>
        <p:txBody>
          <a:bodyPr/>
          <a:lstStyle/>
          <a:p>
            <a:r>
              <a:rPr lang="en-US" sz="4400">
                <a:solidFill>
                  <a:srgbClr val="32C0BB"/>
                </a:solidFill>
              </a:rPr>
              <a:t>What is covered…</a:t>
            </a:r>
          </a:p>
          <a:p>
            <a:endParaRPr lang="en-AU"/>
          </a:p>
        </p:txBody>
      </p:sp>
      <p:sp>
        <p:nvSpPr>
          <p:cNvPr id="10" name="TextBox 9">
            <a:extLst>
              <a:ext uri="{FF2B5EF4-FFF2-40B4-BE49-F238E27FC236}">
                <a16:creationId xmlns:a16="http://schemas.microsoft.com/office/drawing/2014/main" id="{9349DBE3-59CC-847B-4918-9181AEF4BC2C}"/>
              </a:ext>
            </a:extLst>
          </p:cNvPr>
          <p:cNvSpPr txBox="1"/>
          <p:nvPr/>
        </p:nvSpPr>
        <p:spPr>
          <a:xfrm>
            <a:off x="6805159" y="1758925"/>
            <a:ext cx="4826696" cy="4339650"/>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en-US" sz="1600" b="1">
                <a:solidFill>
                  <a:srgbClr val="007F7E"/>
                </a:solidFill>
                <a:latin typeface="Roboto Flex Normal" panose="02000000000000000000" pitchFamily="2" charset="0"/>
                <a:ea typeface="Roboto Flex Normal" panose="02000000000000000000" pitchFamily="2" charset="0"/>
                <a:hlinkClick r:id="rId3" action="ppaction://hlinksldjump">
                  <a:extLst>
                    <a:ext uri="{A12FA001-AC4F-418D-AE19-62706E023703}">
                      <ahyp:hlinkClr xmlns:ahyp="http://schemas.microsoft.com/office/drawing/2018/hyperlinkcolor" val="tx"/>
                    </a:ext>
                  </a:extLst>
                </a:hlinkClick>
              </a:rPr>
              <a:t>WHAT </a:t>
            </a:r>
            <a:r>
              <a:rPr lang="en-US" sz="1600">
                <a:solidFill>
                  <a:srgbClr val="007F7E"/>
                </a:solidFill>
                <a:latin typeface="Roboto Flex Normal" panose="02000000000000000000" pitchFamily="2" charset="0"/>
                <a:ea typeface="Roboto Flex Normal" panose="02000000000000000000" pitchFamily="2" charset="0"/>
                <a:hlinkClick r:id="rId3" action="ppaction://hlinksldjump">
                  <a:extLst>
                    <a:ext uri="{A12FA001-AC4F-418D-AE19-62706E023703}">
                      <ahyp:hlinkClr xmlns:ahyp="http://schemas.microsoft.com/office/drawing/2018/hyperlinkcolor" val="tx"/>
                    </a:ext>
                  </a:extLst>
                </a:hlinkClick>
              </a:rPr>
              <a:t>is a </a:t>
            </a:r>
            <a:r>
              <a:rPr lang="en-US" sz="1600">
                <a:solidFill>
                  <a:srgbClr val="007F7E"/>
                </a:solidFill>
                <a:latin typeface="Roboto Flex Normal"/>
                <a:hlinkClick r:id="rId3" action="ppaction://hlinksldjump">
                  <a:extLst>
                    <a:ext uri="{A12FA001-AC4F-418D-AE19-62706E023703}">
                      <ahyp:hlinkClr xmlns:ahyp="http://schemas.microsoft.com/office/drawing/2018/hyperlinkcolor" val="tx"/>
                    </a:ext>
                  </a:extLst>
                </a:hlinkClick>
              </a:rPr>
              <a:t>Premium </a:t>
            </a:r>
            <a:r>
              <a:rPr lang="en-US" sz="1600">
                <a:solidFill>
                  <a:srgbClr val="007F7E"/>
                </a:solidFill>
                <a:latin typeface="Roboto Flex Normal" panose="02000000000000000000" pitchFamily="2" charset="0"/>
                <a:ea typeface="Roboto Flex Normal" panose="02000000000000000000" pitchFamily="2" charset="0"/>
                <a:hlinkClick r:id="rId3" action="ppaction://hlinksldjump">
                  <a:extLst>
                    <a:ext uri="{A12FA001-AC4F-418D-AE19-62706E023703}">
                      <ahyp:hlinkClr xmlns:ahyp="http://schemas.microsoft.com/office/drawing/2018/hyperlinkcolor" val="tx"/>
                    </a:ext>
                  </a:extLst>
                </a:hlinkClick>
              </a:rPr>
              <a:t>Supplier?</a:t>
            </a:r>
            <a:endParaRPr lang="en-US" sz="1600">
              <a:solidFill>
                <a:srgbClr val="007F7E"/>
              </a:solidFill>
              <a:latin typeface="Roboto Flex Normal" panose="02000000000000000000" pitchFamily="2" charset="0"/>
              <a:ea typeface="Roboto Flex Normal" panose="02000000000000000000" pitchFamily="2" charset="0"/>
            </a:endParaRPr>
          </a:p>
          <a:p>
            <a:pPr marL="342900" indent="-342900">
              <a:spcBef>
                <a:spcPts val="600"/>
              </a:spcBef>
              <a:spcAft>
                <a:spcPts val="600"/>
              </a:spcAft>
              <a:buFont typeface="+mj-lt"/>
              <a:buAutoNum type="arabicPeriod"/>
            </a:pPr>
            <a:r>
              <a:rPr lang="en-US" sz="1600" b="1">
                <a:solidFill>
                  <a:srgbClr val="007F7E"/>
                </a:solidFill>
                <a:latin typeface="Roboto Flex Normal" panose="02000000000000000000" pitchFamily="2" charset="0"/>
                <a:ea typeface="Roboto Flex Normal" panose="02000000000000000000" pitchFamily="2" charset="0"/>
                <a:hlinkClick r:id="rId4" action="ppaction://hlinksldjump">
                  <a:extLst>
                    <a:ext uri="{A12FA001-AC4F-418D-AE19-62706E023703}">
                      <ahyp:hlinkClr xmlns:ahyp="http://schemas.microsoft.com/office/drawing/2018/hyperlinkcolor" val="tx"/>
                    </a:ext>
                  </a:extLst>
                </a:hlinkClick>
              </a:rPr>
              <a:t>WHY </a:t>
            </a:r>
            <a:r>
              <a:rPr lang="en-US" sz="1600">
                <a:solidFill>
                  <a:srgbClr val="007F7E"/>
                </a:solidFill>
                <a:latin typeface="Roboto Flex Normal" panose="02000000000000000000" pitchFamily="2" charset="0"/>
                <a:ea typeface="Roboto Flex Normal" panose="02000000000000000000" pitchFamily="2" charset="0"/>
                <a:hlinkClick r:id="rId4" action="ppaction://hlinksldjump">
                  <a:extLst>
                    <a:ext uri="{A12FA001-AC4F-418D-AE19-62706E023703}">
                      <ahyp:hlinkClr xmlns:ahyp="http://schemas.microsoft.com/office/drawing/2018/hyperlinkcolor" val="tx"/>
                    </a:ext>
                  </a:extLst>
                </a:hlinkClick>
              </a:rPr>
              <a:t>use a </a:t>
            </a:r>
            <a:r>
              <a:rPr lang="en-US" sz="1600">
                <a:solidFill>
                  <a:srgbClr val="007F7E"/>
                </a:solidFill>
                <a:latin typeface="Roboto Flex Normal"/>
                <a:hlinkClick r:id="rId4" action="ppaction://hlinksldjump">
                  <a:extLst>
                    <a:ext uri="{A12FA001-AC4F-418D-AE19-62706E023703}">
                      <ahyp:hlinkClr xmlns:ahyp="http://schemas.microsoft.com/office/drawing/2018/hyperlinkcolor" val="tx"/>
                    </a:ext>
                  </a:extLst>
                </a:hlinkClick>
              </a:rPr>
              <a:t>Premium </a:t>
            </a:r>
            <a:r>
              <a:rPr lang="en-US" sz="1600">
                <a:solidFill>
                  <a:srgbClr val="007F7E"/>
                </a:solidFill>
                <a:latin typeface="Roboto Flex Normal" panose="02000000000000000000" pitchFamily="2" charset="0"/>
                <a:ea typeface="Roboto Flex Normal" panose="02000000000000000000" pitchFamily="2" charset="0"/>
                <a:hlinkClick r:id="rId4" action="ppaction://hlinksldjump">
                  <a:extLst>
                    <a:ext uri="{A12FA001-AC4F-418D-AE19-62706E023703}">
                      <ahyp:hlinkClr xmlns:ahyp="http://schemas.microsoft.com/office/drawing/2018/hyperlinkcolor" val="tx"/>
                    </a:ext>
                  </a:extLst>
                </a:hlinkClick>
              </a:rPr>
              <a:t>Supplier?</a:t>
            </a:r>
            <a:endParaRPr lang="en-US" sz="1600">
              <a:solidFill>
                <a:srgbClr val="007F7E"/>
              </a:solidFill>
              <a:latin typeface="Roboto Flex Normal" panose="02000000000000000000" pitchFamily="2" charset="0"/>
              <a:ea typeface="Roboto Flex Normal" panose="02000000000000000000" pitchFamily="2" charset="0"/>
            </a:endParaRPr>
          </a:p>
          <a:p>
            <a:pPr marL="342900" indent="-342900">
              <a:spcBef>
                <a:spcPts val="600"/>
              </a:spcBef>
              <a:spcAft>
                <a:spcPts val="600"/>
              </a:spcAft>
              <a:buFont typeface="+mj-lt"/>
              <a:buAutoNum type="arabicPeriod"/>
            </a:pPr>
            <a:r>
              <a:rPr lang="en-US" sz="1600" b="1">
                <a:solidFill>
                  <a:srgbClr val="007F7E"/>
                </a:solidFill>
                <a:latin typeface="Roboto Flex Normal" panose="02000000000000000000" pitchFamily="2" charset="0"/>
                <a:ea typeface="Roboto Flex Normal" panose="02000000000000000000" pitchFamily="2" charset="0"/>
                <a:hlinkClick r:id="rId5" action="ppaction://hlinksldjump">
                  <a:extLst>
                    <a:ext uri="{A12FA001-AC4F-418D-AE19-62706E023703}">
                      <ahyp:hlinkClr xmlns:ahyp="http://schemas.microsoft.com/office/drawing/2018/hyperlinkcolor" val="tx"/>
                    </a:ext>
                  </a:extLst>
                </a:hlinkClick>
              </a:rPr>
              <a:t>WHO </a:t>
            </a:r>
            <a:r>
              <a:rPr lang="en-US" sz="1600">
                <a:solidFill>
                  <a:srgbClr val="007F7E"/>
                </a:solidFill>
                <a:latin typeface="Roboto Flex Normal" panose="02000000000000000000" pitchFamily="2" charset="0"/>
                <a:ea typeface="Roboto Flex Normal" panose="02000000000000000000" pitchFamily="2" charset="0"/>
                <a:hlinkClick r:id="rId5" action="ppaction://hlinksldjump">
                  <a:extLst>
                    <a:ext uri="{A12FA001-AC4F-418D-AE19-62706E023703}">
                      <ahyp:hlinkClr xmlns:ahyp="http://schemas.microsoft.com/office/drawing/2018/hyperlinkcolor" val="tx"/>
                    </a:ext>
                  </a:extLst>
                </a:hlinkClick>
              </a:rPr>
              <a:t>are Our </a:t>
            </a:r>
            <a:r>
              <a:rPr lang="en-US" sz="1600">
                <a:solidFill>
                  <a:srgbClr val="007F7E"/>
                </a:solidFill>
                <a:latin typeface="Roboto Flex Normal"/>
                <a:hlinkClick r:id="rId5" action="ppaction://hlinksldjump">
                  <a:extLst>
                    <a:ext uri="{A12FA001-AC4F-418D-AE19-62706E023703}">
                      <ahyp:hlinkClr xmlns:ahyp="http://schemas.microsoft.com/office/drawing/2018/hyperlinkcolor" val="tx"/>
                    </a:ext>
                  </a:extLst>
                </a:hlinkClick>
              </a:rPr>
              <a:t>Premium </a:t>
            </a:r>
            <a:r>
              <a:rPr lang="en-US" sz="1600">
                <a:solidFill>
                  <a:srgbClr val="007F7E"/>
                </a:solidFill>
                <a:latin typeface="Roboto Flex Normal" panose="02000000000000000000" pitchFamily="2" charset="0"/>
                <a:ea typeface="Roboto Flex Normal" panose="02000000000000000000" pitchFamily="2" charset="0"/>
                <a:hlinkClick r:id="rId5" action="ppaction://hlinksldjump">
                  <a:extLst>
                    <a:ext uri="{A12FA001-AC4F-418D-AE19-62706E023703}">
                      <ahyp:hlinkClr xmlns:ahyp="http://schemas.microsoft.com/office/drawing/2018/hyperlinkcolor" val="tx"/>
                    </a:ext>
                  </a:extLst>
                </a:hlinkClick>
              </a:rPr>
              <a:t>Suppliers?</a:t>
            </a:r>
            <a:endParaRPr lang="en-US" sz="1600">
              <a:solidFill>
                <a:srgbClr val="007F7E"/>
              </a:solidFill>
              <a:latin typeface="Roboto Flex Normal" panose="02000000000000000000" pitchFamily="2" charset="0"/>
              <a:ea typeface="Roboto Flex Normal" panose="02000000000000000000" pitchFamily="2" charset="0"/>
            </a:endParaRPr>
          </a:p>
          <a:p>
            <a:pPr marL="742950" lvl="1" indent="-285750">
              <a:spcBef>
                <a:spcPts val="600"/>
              </a:spcBef>
              <a:spcAft>
                <a:spcPts val="600"/>
              </a:spcAft>
              <a:buFont typeface="Wingdings" panose="05000000000000000000" pitchFamily="2" charset="2"/>
              <a:buChar char="q"/>
            </a:pPr>
            <a:r>
              <a:rPr lang="en-AU" sz="1600" b="0" i="1">
                <a:solidFill>
                  <a:srgbClr val="007F7E"/>
                </a:solidFill>
                <a:effectLst/>
                <a:latin typeface="Roboto Flex Normal" panose="02000000000000000000" pitchFamily="2" charset="0"/>
                <a:ea typeface="Roboto Flex Normal" panose="02000000000000000000" pitchFamily="2" charset="0"/>
                <a:hlinkClick r:id="rId6" action="ppaction://hlinksldjump">
                  <a:extLst>
                    <a:ext uri="{A12FA001-AC4F-418D-AE19-62706E023703}">
                      <ahyp:hlinkClr xmlns:ahyp="http://schemas.microsoft.com/office/drawing/2018/hyperlinkcolor" val="tx"/>
                    </a:ext>
                  </a:extLst>
                </a:hlinkClick>
              </a:rPr>
              <a:t>Service Provider Marketplaces</a:t>
            </a:r>
            <a:endParaRPr lang="en-AU" sz="1600" b="0" i="1">
              <a:solidFill>
                <a:srgbClr val="007F7E"/>
              </a:solidFill>
              <a:effectLst/>
              <a:latin typeface="Roboto Flex Normal" panose="02000000000000000000" pitchFamily="2" charset="0"/>
              <a:ea typeface="Roboto Flex Normal" panose="02000000000000000000" pitchFamily="2" charset="0"/>
            </a:endParaRPr>
          </a:p>
          <a:p>
            <a:pPr marL="742950" lvl="1" indent="-285750">
              <a:spcBef>
                <a:spcPts val="600"/>
              </a:spcBef>
              <a:spcAft>
                <a:spcPts val="600"/>
              </a:spcAft>
              <a:buFont typeface="Wingdings" panose="05000000000000000000" pitchFamily="2" charset="2"/>
              <a:buChar char="q"/>
            </a:pPr>
            <a:r>
              <a:rPr lang="en-AU" sz="1600" b="0" i="1">
                <a:solidFill>
                  <a:srgbClr val="007F7E"/>
                </a:solidFill>
                <a:effectLst/>
                <a:latin typeface="Roboto Flex Normal" panose="02000000000000000000" pitchFamily="2" charset="0"/>
                <a:ea typeface="Roboto Flex Normal" panose="02000000000000000000" pitchFamily="2" charset="0"/>
                <a:hlinkClick r:id="rId7" action="ppaction://hlinksldjump">
                  <a:extLst>
                    <a:ext uri="{A12FA001-AC4F-418D-AE19-62706E023703}">
                      <ahyp:hlinkClr xmlns:ahyp="http://schemas.microsoft.com/office/drawing/2018/hyperlinkcolor" val="tx"/>
                    </a:ext>
                  </a:extLst>
                </a:hlinkClick>
              </a:rPr>
              <a:t>Food Services</a:t>
            </a:r>
            <a:endParaRPr lang="en-AU" sz="1600" b="0" i="1">
              <a:solidFill>
                <a:srgbClr val="007F7E"/>
              </a:solidFill>
              <a:effectLst/>
              <a:latin typeface="Roboto Flex Normal" panose="02000000000000000000" pitchFamily="2" charset="0"/>
              <a:ea typeface="Roboto Flex Normal" panose="02000000000000000000" pitchFamily="2" charset="0"/>
            </a:endParaRPr>
          </a:p>
          <a:p>
            <a:pPr marL="742950" lvl="1" indent="-285750">
              <a:spcBef>
                <a:spcPts val="600"/>
              </a:spcBef>
              <a:spcAft>
                <a:spcPts val="600"/>
              </a:spcAft>
              <a:buFont typeface="Wingdings" panose="05000000000000000000" pitchFamily="2" charset="2"/>
              <a:buChar char="q"/>
            </a:pPr>
            <a:r>
              <a:rPr lang="en-US" sz="1600" b="0" i="1">
                <a:solidFill>
                  <a:srgbClr val="007F7E"/>
                </a:solidFill>
                <a:effectLst/>
                <a:latin typeface="Roboto Flex Normal" panose="02000000000000000000" pitchFamily="2" charset="0"/>
                <a:ea typeface="Roboto Flex Normal" panose="02000000000000000000" pitchFamily="2" charset="0"/>
                <a:hlinkClick r:id="rId8" action="ppaction://hlinksldjump">
                  <a:extLst>
                    <a:ext uri="{A12FA001-AC4F-418D-AE19-62706E023703}">
                      <ahyp:hlinkClr xmlns:ahyp="http://schemas.microsoft.com/office/drawing/2018/hyperlinkcolor" val="tx"/>
                    </a:ext>
                  </a:extLst>
                </a:hlinkClick>
              </a:rPr>
              <a:t>Allied Health - OT  &amp; Physiotherapy</a:t>
            </a:r>
            <a:endParaRPr lang="en-US" sz="1600" b="0" i="1">
              <a:solidFill>
                <a:srgbClr val="007F7E"/>
              </a:solidFill>
              <a:effectLst/>
              <a:latin typeface="Roboto Flex Normal" panose="02000000000000000000" pitchFamily="2" charset="0"/>
              <a:ea typeface="Roboto Flex Normal" panose="02000000000000000000" pitchFamily="2" charset="0"/>
            </a:endParaRPr>
          </a:p>
          <a:p>
            <a:pPr marL="742950" lvl="1" indent="-285750">
              <a:spcBef>
                <a:spcPts val="600"/>
              </a:spcBef>
              <a:spcAft>
                <a:spcPts val="600"/>
              </a:spcAft>
              <a:buFont typeface="Wingdings" panose="05000000000000000000" pitchFamily="2" charset="2"/>
              <a:buChar char="q"/>
            </a:pPr>
            <a:r>
              <a:rPr lang="en-AU" sz="1600" i="1">
                <a:solidFill>
                  <a:srgbClr val="007F7E"/>
                </a:solidFill>
                <a:latin typeface="Roboto Flex Normal" panose="02000000000000000000" pitchFamily="2" charset="0"/>
                <a:ea typeface="Roboto Flex Normal" panose="02000000000000000000" pitchFamily="2" charset="0"/>
                <a:hlinkClick r:id="rId9" action="ppaction://hlinksldjump">
                  <a:extLst>
                    <a:ext uri="{A12FA001-AC4F-418D-AE19-62706E023703}">
                      <ahyp:hlinkClr xmlns:ahyp="http://schemas.microsoft.com/office/drawing/2018/hyperlinkcolor" val="tx"/>
                    </a:ext>
                  </a:extLst>
                </a:hlinkClick>
              </a:rPr>
              <a:t>Tr</a:t>
            </a:r>
            <a:r>
              <a:rPr lang="en-AU" sz="1600" b="0" i="1">
                <a:solidFill>
                  <a:srgbClr val="007F7E"/>
                </a:solidFill>
                <a:effectLst/>
                <a:latin typeface="Roboto Flex Normal" panose="02000000000000000000" pitchFamily="2" charset="0"/>
                <a:ea typeface="Roboto Flex Normal" panose="02000000000000000000" pitchFamily="2" charset="0"/>
                <a:hlinkClick r:id="rId9" action="ppaction://hlinksldjump">
                  <a:extLst>
                    <a:ext uri="{A12FA001-AC4F-418D-AE19-62706E023703}">
                      <ahyp:hlinkClr xmlns:ahyp="http://schemas.microsoft.com/office/drawing/2018/hyperlinkcolor" val="tx"/>
                    </a:ext>
                  </a:extLst>
                </a:hlinkClick>
              </a:rPr>
              <a:t>ansport</a:t>
            </a:r>
            <a:endParaRPr lang="en-AU" sz="1600" b="0" i="1">
              <a:solidFill>
                <a:srgbClr val="007F7E"/>
              </a:solidFill>
              <a:effectLst/>
              <a:latin typeface="Roboto Flex Normal" panose="02000000000000000000" pitchFamily="2" charset="0"/>
              <a:ea typeface="Roboto Flex Normal" panose="02000000000000000000" pitchFamily="2" charset="0"/>
            </a:endParaRPr>
          </a:p>
          <a:p>
            <a:pPr marL="742950" lvl="1" indent="-285750">
              <a:spcBef>
                <a:spcPts val="600"/>
              </a:spcBef>
              <a:spcAft>
                <a:spcPts val="600"/>
              </a:spcAft>
              <a:buFont typeface="Wingdings" panose="05000000000000000000" pitchFamily="2" charset="2"/>
              <a:buChar char="q"/>
            </a:pPr>
            <a:r>
              <a:rPr lang="en-AU" sz="1600" i="1">
                <a:solidFill>
                  <a:srgbClr val="007F7E"/>
                </a:solidFill>
                <a:latin typeface="Roboto Flex Normal" panose="02000000000000000000" pitchFamily="2" charset="0"/>
                <a:ea typeface="Roboto Flex Normal" panose="02000000000000000000" pitchFamily="2" charset="0"/>
                <a:hlinkClick r:id="rId10" action="ppaction://hlinksldjump">
                  <a:extLst>
                    <a:ext uri="{A12FA001-AC4F-418D-AE19-62706E023703}">
                      <ahyp:hlinkClr xmlns:ahyp="http://schemas.microsoft.com/office/drawing/2018/hyperlinkcolor" val="tx"/>
                    </a:ext>
                  </a:extLst>
                </a:hlinkClick>
              </a:rPr>
              <a:t>B</a:t>
            </a:r>
            <a:r>
              <a:rPr lang="en-AU" sz="1600" b="0" i="1">
                <a:solidFill>
                  <a:srgbClr val="007F7E"/>
                </a:solidFill>
                <a:effectLst/>
                <a:latin typeface="Roboto Flex Normal" panose="02000000000000000000" pitchFamily="2" charset="0"/>
                <a:ea typeface="Roboto Flex Normal" panose="02000000000000000000" pitchFamily="2" charset="0"/>
                <a:hlinkClick r:id="rId10" action="ppaction://hlinksldjump">
                  <a:extLst>
                    <a:ext uri="{A12FA001-AC4F-418D-AE19-62706E023703}">
                      <ahyp:hlinkClr xmlns:ahyp="http://schemas.microsoft.com/office/drawing/2018/hyperlinkcolor" val="tx"/>
                    </a:ext>
                  </a:extLst>
                </a:hlinkClick>
              </a:rPr>
              <a:t>usiness </a:t>
            </a:r>
            <a:r>
              <a:rPr lang="en-AU" sz="1600" i="1">
                <a:solidFill>
                  <a:srgbClr val="007F7E"/>
                </a:solidFill>
                <a:latin typeface="Roboto Flex Normal" panose="02000000000000000000" pitchFamily="2" charset="0"/>
                <a:ea typeface="Roboto Flex Normal" panose="02000000000000000000" pitchFamily="2" charset="0"/>
                <a:hlinkClick r:id="rId10" action="ppaction://hlinksldjump">
                  <a:extLst>
                    <a:ext uri="{A12FA001-AC4F-418D-AE19-62706E023703}">
                      <ahyp:hlinkClr xmlns:ahyp="http://schemas.microsoft.com/office/drawing/2018/hyperlinkcolor" val="tx"/>
                    </a:ext>
                  </a:extLst>
                </a:hlinkClick>
              </a:rPr>
              <a:t>S</a:t>
            </a:r>
            <a:r>
              <a:rPr lang="en-AU" sz="1600" b="0" i="1">
                <a:solidFill>
                  <a:srgbClr val="007F7E"/>
                </a:solidFill>
                <a:effectLst/>
                <a:latin typeface="Roboto Flex Normal" panose="02000000000000000000" pitchFamily="2" charset="0"/>
                <a:ea typeface="Roboto Flex Normal" panose="02000000000000000000" pitchFamily="2" charset="0"/>
                <a:hlinkClick r:id="rId10" action="ppaction://hlinksldjump">
                  <a:extLst>
                    <a:ext uri="{A12FA001-AC4F-418D-AE19-62706E023703}">
                      <ahyp:hlinkClr xmlns:ahyp="http://schemas.microsoft.com/office/drawing/2018/hyperlinkcolor" val="tx"/>
                    </a:ext>
                  </a:extLst>
                </a:hlinkClick>
              </a:rPr>
              <a:t>olutions</a:t>
            </a:r>
            <a:endParaRPr lang="en-AU" sz="1600" b="0" i="1">
              <a:solidFill>
                <a:srgbClr val="007F7E"/>
              </a:solidFill>
              <a:effectLst/>
              <a:latin typeface="Roboto Flex Normal" panose="02000000000000000000" pitchFamily="2" charset="0"/>
              <a:ea typeface="Roboto Flex Normal" panose="02000000000000000000" pitchFamily="2" charset="0"/>
            </a:endParaRPr>
          </a:p>
          <a:p>
            <a:pPr marL="742950" lvl="1" indent="-285750">
              <a:spcBef>
                <a:spcPts val="600"/>
              </a:spcBef>
              <a:spcAft>
                <a:spcPts val="600"/>
              </a:spcAft>
              <a:buFont typeface="Wingdings" panose="05000000000000000000" pitchFamily="2" charset="2"/>
              <a:buChar char="q"/>
            </a:pPr>
            <a:r>
              <a:rPr lang="en-AU" sz="1600" i="1">
                <a:solidFill>
                  <a:srgbClr val="007F7E"/>
                </a:solidFill>
                <a:latin typeface="Roboto Flex Normal" panose="02000000000000000000" pitchFamily="2" charset="0"/>
                <a:ea typeface="Roboto Flex Normal" panose="02000000000000000000" pitchFamily="2" charset="0"/>
                <a:hlinkClick r:id="rId10" action="ppaction://hlinksldjump">
                  <a:extLst>
                    <a:ext uri="{A12FA001-AC4F-418D-AE19-62706E023703}">
                      <ahyp:hlinkClr xmlns:ahyp="http://schemas.microsoft.com/office/drawing/2018/hyperlinkcolor" val="tx"/>
                    </a:ext>
                  </a:extLst>
                </a:hlinkClick>
              </a:rPr>
              <a:t>M</a:t>
            </a:r>
            <a:r>
              <a:rPr lang="en-AU" sz="1600" b="0" i="1">
                <a:solidFill>
                  <a:srgbClr val="007F7E"/>
                </a:solidFill>
                <a:effectLst/>
                <a:latin typeface="Roboto Flex Normal" panose="02000000000000000000" pitchFamily="2" charset="0"/>
                <a:ea typeface="Roboto Flex Normal" panose="02000000000000000000" pitchFamily="2" charset="0"/>
                <a:hlinkClick r:id="rId10" action="ppaction://hlinksldjump">
                  <a:extLst>
                    <a:ext uri="{A12FA001-AC4F-418D-AE19-62706E023703}">
                      <ahyp:hlinkClr xmlns:ahyp="http://schemas.microsoft.com/office/drawing/2018/hyperlinkcolor" val="tx"/>
                    </a:ext>
                  </a:extLst>
                </a:hlinkClick>
              </a:rPr>
              <a:t>arketing and Signage</a:t>
            </a:r>
            <a:endParaRPr lang="en-AU" sz="1600" b="0" i="1">
              <a:solidFill>
                <a:srgbClr val="007F7E"/>
              </a:solidFill>
              <a:effectLst/>
              <a:latin typeface="Roboto Flex Normal" panose="02000000000000000000" pitchFamily="2" charset="0"/>
              <a:ea typeface="Roboto Flex Normal" panose="02000000000000000000" pitchFamily="2" charset="0"/>
            </a:endParaRPr>
          </a:p>
          <a:p>
            <a:pPr marL="742950" lvl="1" indent="-285750">
              <a:spcBef>
                <a:spcPts val="600"/>
              </a:spcBef>
              <a:spcAft>
                <a:spcPts val="600"/>
              </a:spcAft>
              <a:buFont typeface="Wingdings" panose="05000000000000000000" pitchFamily="2" charset="2"/>
              <a:buChar char="q"/>
            </a:pPr>
            <a:r>
              <a:rPr lang="en-AU" sz="1600" i="1">
                <a:solidFill>
                  <a:srgbClr val="007F7E"/>
                </a:solidFill>
                <a:latin typeface="Roboto Flex Normal" panose="02000000000000000000" pitchFamily="2" charset="0"/>
                <a:ea typeface="Roboto Flex Normal" panose="02000000000000000000" pitchFamily="2" charset="0"/>
                <a:hlinkClick r:id="rId11" action="ppaction://hlinksldjump">
                  <a:extLst>
                    <a:ext uri="{A12FA001-AC4F-418D-AE19-62706E023703}">
                      <ahyp:hlinkClr xmlns:ahyp="http://schemas.microsoft.com/office/drawing/2018/hyperlinkcolor" val="tx"/>
                    </a:ext>
                  </a:extLst>
                </a:hlinkClick>
              </a:rPr>
              <a:t>New Premium Suppliers</a:t>
            </a:r>
            <a:endParaRPr lang="en-US" sz="1600">
              <a:solidFill>
                <a:srgbClr val="007F7E"/>
              </a:solidFill>
              <a:latin typeface="Roboto Flex Normal" panose="02000000000000000000" pitchFamily="2" charset="0"/>
              <a:ea typeface="Roboto Flex Normal" panose="02000000000000000000" pitchFamily="2" charset="0"/>
            </a:endParaRPr>
          </a:p>
          <a:p>
            <a:pPr marL="342900" indent="-342900">
              <a:spcBef>
                <a:spcPts val="600"/>
              </a:spcBef>
              <a:spcAft>
                <a:spcPts val="600"/>
              </a:spcAft>
              <a:buFont typeface="+mj-lt"/>
              <a:buAutoNum type="arabicPeriod"/>
            </a:pPr>
            <a:r>
              <a:rPr lang="en-US" sz="1600" b="1">
                <a:solidFill>
                  <a:srgbClr val="007F7E"/>
                </a:solidFill>
                <a:latin typeface="Roboto Flex Normal" panose="02000000000000000000" pitchFamily="2" charset="0"/>
                <a:ea typeface="Roboto Flex Normal" panose="02000000000000000000" pitchFamily="2" charset="0"/>
                <a:hlinkClick r:id="rId12" action="ppaction://hlinksldjump">
                  <a:extLst>
                    <a:ext uri="{A12FA001-AC4F-418D-AE19-62706E023703}">
                      <ahyp:hlinkClr xmlns:ahyp="http://schemas.microsoft.com/office/drawing/2018/hyperlinkcolor" val="tx"/>
                    </a:ext>
                  </a:extLst>
                </a:hlinkClick>
              </a:rPr>
              <a:t>Feedback</a:t>
            </a:r>
            <a:endParaRPr lang="en-US" sz="1600" b="1">
              <a:solidFill>
                <a:srgbClr val="007F7E"/>
              </a:solidFill>
              <a:latin typeface="Roboto Flex Normal" panose="02000000000000000000" pitchFamily="2" charset="0"/>
              <a:ea typeface="Roboto Flex Normal" panose="02000000000000000000" pitchFamily="2" charset="0"/>
            </a:endParaRPr>
          </a:p>
        </p:txBody>
      </p:sp>
      <p:pic>
        <p:nvPicPr>
          <p:cNvPr id="18" name="Picture Placeholder 17" descr="A group of people sitting around a table&#10;&#10;AI-generated content may be incorrect.">
            <a:extLst>
              <a:ext uri="{FF2B5EF4-FFF2-40B4-BE49-F238E27FC236}">
                <a16:creationId xmlns:a16="http://schemas.microsoft.com/office/drawing/2014/main" id="{4D601A8A-7753-71B6-7385-12B5B7DA4862}"/>
              </a:ext>
            </a:extLst>
          </p:cNvPr>
          <p:cNvPicPr>
            <a:picLocks noGrp="1" noChangeAspect="1"/>
          </p:cNvPicPr>
          <p:nvPr>
            <p:ph type="pic" idx="1"/>
          </p:nvPr>
        </p:nvPicPr>
        <p:blipFill>
          <a:blip r:embed="rId13"/>
          <a:srcRect l="20350" r="20350"/>
          <a:stretch>
            <a:fillRect/>
          </a:stretch>
        </p:blipFill>
        <p:spPr>
          <a:xfrm>
            <a:off x="0" y="0"/>
            <a:ext cx="6375748" cy="6858000"/>
          </a:xfrm>
        </p:spPr>
      </p:pic>
    </p:spTree>
    <p:extLst>
      <p:ext uri="{BB962C8B-B14F-4D97-AF65-F5344CB8AC3E}">
        <p14:creationId xmlns:p14="http://schemas.microsoft.com/office/powerpoint/2010/main" val="1404064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C4C7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F0CA-B235-3A15-9BFC-15DFE1EB75B2}"/>
              </a:ext>
            </a:extLst>
          </p:cNvPr>
          <p:cNvPicPr>
            <a:picLocks noChangeAspect="1"/>
          </p:cNvPicPr>
          <p:nvPr/>
        </p:nvPicPr>
        <p:blipFill>
          <a:blip r:embed="rId3"/>
          <a:srcRect/>
          <a:stretch/>
        </p:blipFill>
        <p:spPr>
          <a:xfrm>
            <a:off x="6638379" y="4858438"/>
            <a:ext cx="4905630" cy="1579454"/>
          </a:xfrm>
          <a:prstGeom prst="rect">
            <a:avLst/>
          </a:prstGeom>
        </p:spPr>
      </p:pic>
      <p:sp>
        <p:nvSpPr>
          <p:cNvPr id="2" name="Title 1">
            <a:extLst>
              <a:ext uri="{FF2B5EF4-FFF2-40B4-BE49-F238E27FC236}">
                <a16:creationId xmlns:a16="http://schemas.microsoft.com/office/drawing/2014/main" id="{80FBC14B-901A-6181-C483-25E378285476}"/>
              </a:ext>
            </a:extLst>
          </p:cNvPr>
          <p:cNvSpPr txBox="1">
            <a:spLocks/>
          </p:cNvSpPr>
          <p:nvPr/>
        </p:nvSpPr>
        <p:spPr>
          <a:xfrm>
            <a:off x="7179457" y="1470007"/>
            <a:ext cx="4656083" cy="30340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rgbClr val="2C4C79"/>
                </a:solidFill>
                <a:latin typeface="Roboto Serif 20pt Light" pitchFamily="2" charset="77"/>
                <a:ea typeface="+mj-ea"/>
                <a:cs typeface="Roboto Serif 20pt Light" pitchFamily="2" charset="77"/>
              </a:defRPr>
            </a:lvl1pPr>
          </a:lstStyle>
          <a:p>
            <a:pPr>
              <a:lnSpc>
                <a:spcPct val="120000"/>
              </a:lnSpc>
            </a:pPr>
            <a:r>
              <a:rPr lang="en-AU">
                <a:solidFill>
                  <a:schemeClr val="bg1"/>
                </a:solidFill>
                <a:latin typeface="Roboto Serif 20pt Medium" pitchFamily="2" charset="77"/>
                <a:cs typeface="Roboto Serif 20pt Medium" pitchFamily="2" charset="77"/>
              </a:rPr>
              <a:t>Tiffany Whitelaw</a:t>
            </a:r>
            <a:br>
              <a:rPr lang="en-AU" sz="3600">
                <a:solidFill>
                  <a:schemeClr val="bg1"/>
                </a:solidFill>
                <a:latin typeface="Roboto Serif 20pt Medium" pitchFamily="2" charset="77"/>
                <a:cs typeface="Roboto Serif 20pt Medium" pitchFamily="2" charset="77"/>
              </a:rPr>
            </a:br>
            <a:r>
              <a:rPr lang="en-AU" sz="1900">
                <a:solidFill>
                  <a:schemeClr val="bg1"/>
                </a:solidFill>
                <a:latin typeface="Roboto Flex" panose="02000000000000000000"/>
                <a:cs typeface="Roboto Serif 20pt" pitchFamily="2" charset="77"/>
              </a:rPr>
              <a:t>Partnership Liaison Manager</a:t>
            </a:r>
            <a:br>
              <a:rPr lang="en-AU" sz="1900">
                <a:solidFill>
                  <a:schemeClr val="bg1"/>
                </a:solidFill>
                <a:latin typeface="Roboto Flex" panose="02000000000000000000"/>
                <a:cs typeface="Roboto Serif 20pt Medium" pitchFamily="2" charset="77"/>
              </a:rPr>
            </a:br>
            <a:r>
              <a:rPr lang="en-AU" sz="1900">
                <a:solidFill>
                  <a:schemeClr val="bg1"/>
                </a:solidFill>
                <a:latin typeface="Roboto Flex" panose="02000000000000000000"/>
              </a:rPr>
              <a:t>07 2111 3410 | 1300 459 190</a:t>
            </a:r>
            <a:br>
              <a:rPr lang="en-AU" sz="1900">
                <a:solidFill>
                  <a:schemeClr val="bg1"/>
                </a:solidFill>
                <a:latin typeface="Roboto Flex" panose="02000000000000000000"/>
              </a:rPr>
            </a:br>
            <a:r>
              <a:rPr lang="en-AU" sz="1900">
                <a:solidFill>
                  <a:schemeClr val="bg1"/>
                </a:solidFill>
                <a:latin typeface="Roboto Flex" panose="02000000000000000000"/>
              </a:rPr>
              <a:t>tiffanyw@trilogycare.com.au</a:t>
            </a:r>
            <a:br>
              <a:rPr lang="en-AU" sz="1600">
                <a:solidFill>
                  <a:schemeClr val="bg1"/>
                </a:solidFill>
                <a:latin typeface="Roboto Flex" panose="02000000000000000000" pitchFamily="2" charset="0"/>
              </a:rPr>
            </a:br>
            <a:endParaRPr lang="en-US" sz="1600">
              <a:solidFill>
                <a:schemeClr val="bg1"/>
              </a:solidFill>
              <a:latin typeface="Roboto Serif 20pt" pitchFamily="2" charset="77"/>
              <a:cs typeface="Roboto Serif 20pt" pitchFamily="2" charset="77"/>
            </a:endParaRPr>
          </a:p>
        </p:txBody>
      </p:sp>
      <p:pic>
        <p:nvPicPr>
          <p:cNvPr id="7" name="Picture 6" descr="A group of people standing around a table&#10;&#10;AI-generated content may be incorrect.">
            <a:extLst>
              <a:ext uri="{FF2B5EF4-FFF2-40B4-BE49-F238E27FC236}">
                <a16:creationId xmlns:a16="http://schemas.microsoft.com/office/drawing/2014/main" id="{FBB453DA-04C9-7F12-491D-9433CA3F7705}"/>
              </a:ext>
            </a:extLst>
          </p:cNvPr>
          <p:cNvPicPr>
            <a:picLocks noChangeAspect="1"/>
          </p:cNvPicPr>
          <p:nvPr/>
        </p:nvPicPr>
        <p:blipFill>
          <a:blip r:embed="rId4"/>
          <a:stretch>
            <a:fillRect/>
          </a:stretch>
        </p:blipFill>
        <p:spPr>
          <a:xfrm>
            <a:off x="356460" y="881783"/>
            <a:ext cx="6281919" cy="5094434"/>
          </a:xfrm>
          <a:prstGeom prst="ellipse">
            <a:avLst/>
          </a:prstGeom>
          <a:ln>
            <a:noFill/>
          </a:ln>
          <a:effectLst>
            <a:softEdge rad="112500"/>
          </a:effectLst>
        </p:spPr>
      </p:pic>
    </p:spTree>
    <p:extLst>
      <p:ext uri="{BB962C8B-B14F-4D97-AF65-F5344CB8AC3E}">
        <p14:creationId xmlns:p14="http://schemas.microsoft.com/office/powerpoint/2010/main" val="249284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864290-8FDA-268A-98FC-DFC4B988EBF0}"/>
              </a:ext>
            </a:extLst>
          </p:cNvPr>
          <p:cNvSpPr/>
          <p:nvPr/>
        </p:nvSpPr>
        <p:spPr>
          <a:xfrm>
            <a:off x="0" y="0"/>
            <a:ext cx="12192000" cy="6857999"/>
          </a:xfrm>
          <a:prstGeom prst="rect">
            <a:avLst/>
          </a:prstGeom>
          <a:solidFill>
            <a:srgbClr val="32C0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of Rectangle 9">
            <a:extLst>
              <a:ext uri="{FF2B5EF4-FFF2-40B4-BE49-F238E27FC236}">
                <a16:creationId xmlns:a16="http://schemas.microsoft.com/office/drawing/2014/main" id="{6B1D8972-B4B6-2C00-E54D-F99AF01F752C}"/>
              </a:ext>
            </a:extLst>
          </p:cNvPr>
          <p:cNvSpPr/>
          <p:nvPr/>
        </p:nvSpPr>
        <p:spPr>
          <a:xfrm>
            <a:off x="2398450" y="1358284"/>
            <a:ext cx="7395100" cy="4518733"/>
          </a:xfrm>
          <a:prstGeom prst="round2DiagRect">
            <a:avLst/>
          </a:prstGeom>
          <a:solidFill>
            <a:schemeClr val="bg1"/>
          </a:solidFill>
          <a:ln>
            <a:noFill/>
          </a:ln>
          <a:effectLst>
            <a:outerShdw blurRad="289526" sx="104769" sy="104769" algn="ctr" rotWithShape="0">
              <a:prstClr val="black">
                <a:alpha val="2387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2BD20A-A98B-E1C2-03F0-6E066D774F2F}"/>
              </a:ext>
            </a:extLst>
          </p:cNvPr>
          <p:cNvSpPr/>
          <p:nvPr/>
        </p:nvSpPr>
        <p:spPr>
          <a:xfrm>
            <a:off x="440942" y="2670717"/>
            <a:ext cx="1516566" cy="15165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BEB0D8E-35B1-AF34-A758-B125CB784AB6}"/>
              </a:ext>
            </a:extLst>
          </p:cNvPr>
          <p:cNvSpPr txBox="1"/>
          <p:nvPr/>
        </p:nvSpPr>
        <p:spPr>
          <a:xfrm>
            <a:off x="801272" y="2676293"/>
            <a:ext cx="1298648" cy="1323439"/>
          </a:xfrm>
          <a:prstGeom prst="rect">
            <a:avLst/>
          </a:prstGeom>
          <a:noFill/>
        </p:spPr>
        <p:txBody>
          <a:bodyPr wrap="square" rtlCol="0">
            <a:spAutoFit/>
          </a:bodyPr>
          <a:lstStyle/>
          <a:p>
            <a:r>
              <a:rPr lang="en-US" sz="8000">
                <a:solidFill>
                  <a:srgbClr val="2C4C79"/>
                </a:solidFill>
                <a:latin typeface="Roboto Serif 20pt Medium" pitchFamily="2" charset="77"/>
                <a:cs typeface="Roboto Serif 20pt Medium" pitchFamily="2" charset="77"/>
              </a:rPr>
              <a:t>1</a:t>
            </a:r>
          </a:p>
        </p:txBody>
      </p:sp>
      <p:sp>
        <p:nvSpPr>
          <p:cNvPr id="13" name="Title 1">
            <a:extLst>
              <a:ext uri="{FF2B5EF4-FFF2-40B4-BE49-F238E27FC236}">
                <a16:creationId xmlns:a16="http://schemas.microsoft.com/office/drawing/2014/main" id="{94BB6AB5-2746-D2F8-4C36-CC243F00F5DE}"/>
              </a:ext>
            </a:extLst>
          </p:cNvPr>
          <p:cNvSpPr>
            <a:spLocks noGrp="1"/>
          </p:cNvSpPr>
          <p:nvPr>
            <p:ph type="title"/>
          </p:nvPr>
        </p:nvSpPr>
        <p:spPr>
          <a:xfrm>
            <a:off x="3111190" y="2670717"/>
            <a:ext cx="6408591" cy="2102005"/>
          </a:xfrm>
        </p:spPr>
        <p:txBody>
          <a:bodyPr anchor="ctr">
            <a:noAutofit/>
          </a:bodyPr>
          <a:lstStyle/>
          <a:p>
            <a:pPr algn="ctr">
              <a:lnSpc>
                <a:spcPct val="120000"/>
              </a:lnSpc>
            </a:pPr>
            <a:r>
              <a:rPr lang="en-AU" sz="3600">
                <a:solidFill>
                  <a:srgbClr val="2C4C79"/>
                </a:solidFill>
                <a:effectLst/>
                <a:latin typeface="Roboto Serif 20pt Light" pitchFamily="2" charset="77"/>
                <a:cs typeface="Roboto Serif 20pt Light" pitchFamily="2" charset="77"/>
              </a:rPr>
              <a:t>PREMIUM SUPPLIERS</a:t>
            </a:r>
            <a:br>
              <a:rPr lang="en-AU" sz="3600">
                <a:solidFill>
                  <a:srgbClr val="2C4C79"/>
                </a:solidFill>
                <a:effectLst/>
                <a:latin typeface="Roboto Serif 20pt Light" pitchFamily="2" charset="77"/>
                <a:cs typeface="Roboto Serif 20pt Light" pitchFamily="2" charset="77"/>
              </a:rPr>
            </a:br>
            <a:r>
              <a:rPr lang="en-AU" sz="3600">
                <a:solidFill>
                  <a:srgbClr val="64BCEA"/>
                </a:solidFill>
                <a:effectLst/>
                <a:latin typeface="Roboto Serif 20pt Light" pitchFamily="2" charset="77"/>
                <a:cs typeface="Roboto Serif 20pt Light" pitchFamily="2" charset="77"/>
              </a:rPr>
              <a:t>WHAT is a Premi</a:t>
            </a:r>
            <a:r>
              <a:rPr lang="en-AU" sz="3600">
                <a:solidFill>
                  <a:srgbClr val="64BCEA"/>
                </a:solidFill>
              </a:rPr>
              <a:t>um</a:t>
            </a:r>
            <a:r>
              <a:rPr lang="en-AU" sz="3600">
                <a:solidFill>
                  <a:srgbClr val="64BCEA"/>
                </a:solidFill>
                <a:effectLst/>
                <a:latin typeface="Roboto Serif 20pt Light" pitchFamily="2" charset="77"/>
                <a:cs typeface="Roboto Serif 20pt Light" pitchFamily="2" charset="77"/>
              </a:rPr>
              <a:t> Supplier?</a:t>
            </a:r>
            <a:endParaRPr lang="en-US" sz="3600">
              <a:solidFill>
                <a:srgbClr val="64BCEA"/>
              </a:solidFill>
              <a:latin typeface="Roboto Serif 20pt Light" pitchFamily="2" charset="77"/>
              <a:cs typeface="Roboto Serif 20pt Light" pitchFamily="2" charset="77"/>
            </a:endParaRPr>
          </a:p>
        </p:txBody>
      </p:sp>
      <p:pic>
        <p:nvPicPr>
          <p:cNvPr id="3" name="Picture 2" descr="A blue and black logo&#10;&#10;Description automatically generated">
            <a:extLst>
              <a:ext uri="{FF2B5EF4-FFF2-40B4-BE49-F238E27FC236}">
                <a16:creationId xmlns:a16="http://schemas.microsoft.com/office/drawing/2014/main" id="{2518595A-3A96-58AF-B6B7-3E7E1B5EFBE1}"/>
              </a:ext>
            </a:extLst>
          </p:cNvPr>
          <p:cNvPicPr>
            <a:picLocks noChangeAspect="1"/>
          </p:cNvPicPr>
          <p:nvPr/>
        </p:nvPicPr>
        <p:blipFill>
          <a:blip r:embed="rId3"/>
          <a:stretch>
            <a:fillRect/>
          </a:stretch>
        </p:blipFill>
        <p:spPr>
          <a:xfrm>
            <a:off x="10966056" y="-1225944"/>
            <a:ext cx="2451887" cy="2451887"/>
          </a:xfrm>
          <a:prstGeom prst="rect">
            <a:avLst/>
          </a:prstGeom>
        </p:spPr>
      </p:pic>
    </p:spTree>
    <p:extLst>
      <p:ext uri="{BB962C8B-B14F-4D97-AF65-F5344CB8AC3E}">
        <p14:creationId xmlns:p14="http://schemas.microsoft.com/office/powerpoint/2010/main" val="427936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BFAE-5760-A60A-C477-FA156FBDA472}"/>
              </a:ext>
            </a:extLst>
          </p:cNvPr>
          <p:cNvSpPr>
            <a:spLocks noGrp="1"/>
          </p:cNvSpPr>
          <p:nvPr>
            <p:ph type="title"/>
          </p:nvPr>
        </p:nvSpPr>
        <p:spPr/>
        <p:txBody>
          <a:bodyPr/>
          <a:lstStyle/>
          <a:p>
            <a:r>
              <a:rPr lang="en-AU"/>
              <a:t>WHAT IS A PREMIUM SUPPLIER</a:t>
            </a:r>
          </a:p>
        </p:txBody>
      </p:sp>
      <p:sp>
        <p:nvSpPr>
          <p:cNvPr id="3" name="Content Placeholder 2">
            <a:extLst>
              <a:ext uri="{FF2B5EF4-FFF2-40B4-BE49-F238E27FC236}">
                <a16:creationId xmlns:a16="http://schemas.microsoft.com/office/drawing/2014/main" id="{08D63489-5885-3982-3F8B-90C0F500DCCA}"/>
              </a:ext>
            </a:extLst>
          </p:cNvPr>
          <p:cNvSpPr>
            <a:spLocks noGrp="1"/>
          </p:cNvSpPr>
          <p:nvPr>
            <p:ph idx="1"/>
          </p:nvPr>
        </p:nvSpPr>
        <p:spPr>
          <a:xfrm>
            <a:off x="952500" y="1505178"/>
            <a:ext cx="10934700" cy="4987697"/>
          </a:xfrm>
        </p:spPr>
        <p:txBody>
          <a:bodyPr>
            <a:normAutofit/>
          </a:bodyPr>
          <a:lstStyle/>
          <a:p>
            <a:pPr>
              <a:lnSpc>
                <a:spcPct val="100000"/>
              </a:lnSpc>
              <a:spcBef>
                <a:spcPts val="0"/>
              </a:spcBef>
            </a:pPr>
            <a:r>
              <a:rPr lang="en-US" sz="1800" b="1">
                <a:solidFill>
                  <a:srgbClr val="71D3D0"/>
                </a:solidFill>
                <a:latin typeface="Roboto Flex Normal" panose="02000000000000000000" pitchFamily="2" charset="0"/>
                <a:ea typeface="Roboto Flex Normal" panose="02000000000000000000" pitchFamily="2" charset="0"/>
              </a:rPr>
              <a:t>Stronger Partnerships, Better Care</a:t>
            </a:r>
          </a:p>
          <a:p>
            <a:pPr marL="457200" lvl="1" indent="0">
              <a:lnSpc>
                <a:spcPct val="100000"/>
              </a:lnSpc>
              <a:spcBef>
                <a:spcPts val="0"/>
              </a:spcBef>
              <a:buNone/>
            </a:pPr>
            <a:br>
              <a:rPr lang="en-US" sz="1800">
                <a:latin typeface="Roboto Flex Normal" panose="02000000000000000000" pitchFamily="2" charset="0"/>
                <a:ea typeface="Roboto Flex Normal" panose="02000000000000000000" pitchFamily="2" charset="0"/>
              </a:rPr>
            </a:br>
            <a:r>
              <a:rPr lang="en-US" sz="1800">
                <a:latin typeface="Roboto Flex Normal" panose="02000000000000000000" pitchFamily="2" charset="0"/>
                <a:ea typeface="Roboto Flex Normal" panose="02000000000000000000" pitchFamily="2" charset="0"/>
              </a:rPr>
              <a:t>Premium suppliers have formed a deeper connection with Trilogy Care through </a:t>
            </a:r>
            <a:r>
              <a:rPr lang="en-US" sz="1800" b="1">
                <a:latin typeface="Roboto Flex Normal" panose="02000000000000000000" pitchFamily="2" charset="0"/>
                <a:ea typeface="Roboto Flex Normal" panose="02000000000000000000" pitchFamily="2" charset="0"/>
              </a:rPr>
              <a:t>joint marketing, webinars, and dedicated resourcing</a:t>
            </a:r>
            <a:r>
              <a:rPr lang="en-US" sz="1800">
                <a:latin typeface="Roboto Flex Normal" panose="02000000000000000000" pitchFamily="2" charset="0"/>
                <a:ea typeface="Roboto Flex Normal" panose="02000000000000000000" pitchFamily="2" charset="0"/>
              </a:rPr>
              <a:t>, ensuring a smoother experience for care recipients.</a:t>
            </a:r>
          </a:p>
          <a:p>
            <a:pPr>
              <a:lnSpc>
                <a:spcPct val="100000"/>
              </a:lnSpc>
              <a:spcBef>
                <a:spcPts val="0"/>
              </a:spcBef>
            </a:pPr>
            <a:endParaRPr lang="en-US" sz="1800">
              <a:latin typeface="Roboto Flex Normal" panose="02000000000000000000" pitchFamily="2" charset="0"/>
              <a:ea typeface="Roboto Flex Normal" panose="02000000000000000000" pitchFamily="2" charset="0"/>
            </a:endParaRPr>
          </a:p>
          <a:p>
            <a:pPr>
              <a:lnSpc>
                <a:spcPct val="100000"/>
              </a:lnSpc>
              <a:spcBef>
                <a:spcPts val="0"/>
              </a:spcBef>
            </a:pPr>
            <a:endParaRPr lang="en-US" sz="1800" b="1">
              <a:solidFill>
                <a:srgbClr val="71D3D0"/>
              </a:solidFill>
              <a:latin typeface="Roboto Flex Normal" panose="02000000000000000000" pitchFamily="2" charset="0"/>
              <a:ea typeface="Roboto Flex Normal" panose="02000000000000000000" pitchFamily="2" charset="0"/>
            </a:endParaRPr>
          </a:p>
          <a:p>
            <a:pPr>
              <a:lnSpc>
                <a:spcPct val="100000"/>
              </a:lnSpc>
              <a:spcBef>
                <a:spcPts val="0"/>
              </a:spcBef>
            </a:pPr>
            <a:r>
              <a:rPr lang="en-US" sz="1800" b="1">
                <a:solidFill>
                  <a:srgbClr val="71D3D0"/>
                </a:solidFill>
                <a:latin typeface="Roboto Flex Normal" panose="02000000000000000000" pitchFamily="2" charset="0"/>
                <a:ea typeface="Roboto Flex Normal" panose="02000000000000000000" pitchFamily="2" charset="0"/>
              </a:rPr>
              <a:t>Trusted &amp; Reliable</a:t>
            </a:r>
          </a:p>
          <a:p>
            <a:pPr marL="457200" lvl="1" indent="0">
              <a:lnSpc>
                <a:spcPct val="100000"/>
              </a:lnSpc>
              <a:spcBef>
                <a:spcPts val="0"/>
              </a:spcBef>
              <a:buNone/>
            </a:pPr>
            <a:br>
              <a:rPr lang="en-US" sz="1800">
                <a:latin typeface="Roboto Flex Normal" panose="02000000000000000000" pitchFamily="2" charset="0"/>
                <a:ea typeface="Roboto Flex Normal" panose="02000000000000000000" pitchFamily="2" charset="0"/>
              </a:rPr>
            </a:br>
            <a:r>
              <a:rPr lang="en-US" sz="1800">
                <a:latin typeface="Roboto Flex Normal" panose="02000000000000000000" pitchFamily="2" charset="0"/>
                <a:ea typeface="Roboto Flex Normal" panose="02000000000000000000" pitchFamily="2" charset="0"/>
              </a:rPr>
              <a:t>Trilogy Care has identified </a:t>
            </a:r>
            <a:r>
              <a:rPr lang="en-US" sz="1800" b="1">
                <a:latin typeface="Roboto Flex Normal" panose="02000000000000000000" pitchFamily="2" charset="0"/>
                <a:ea typeface="Roboto Flex Normal" panose="02000000000000000000" pitchFamily="2" charset="0"/>
              </a:rPr>
              <a:t>top-tier suppliers</a:t>
            </a:r>
            <a:r>
              <a:rPr lang="en-US" sz="1800">
                <a:latin typeface="Roboto Flex Normal" panose="02000000000000000000" pitchFamily="2" charset="0"/>
                <a:ea typeface="Roboto Flex Normal" panose="02000000000000000000" pitchFamily="2" charset="0"/>
              </a:rPr>
              <a:t> who consistently deliver </a:t>
            </a:r>
            <a:r>
              <a:rPr lang="en-US" sz="1800" b="1">
                <a:latin typeface="Roboto Flex Normal" panose="02000000000000000000" pitchFamily="2" charset="0"/>
                <a:ea typeface="Roboto Flex Normal" panose="02000000000000000000" pitchFamily="2" charset="0"/>
              </a:rPr>
              <a:t>high-quality care</a:t>
            </a:r>
            <a:r>
              <a:rPr lang="en-US" sz="1800">
                <a:latin typeface="Roboto Flex Normal" panose="02000000000000000000" pitchFamily="2" charset="0"/>
                <a:ea typeface="Roboto Flex Normal" panose="02000000000000000000" pitchFamily="2" charset="0"/>
              </a:rPr>
              <a:t> and offer a broad network of workers, making life easier for Care Coordinators.</a:t>
            </a:r>
          </a:p>
          <a:p>
            <a:pPr>
              <a:lnSpc>
                <a:spcPct val="100000"/>
              </a:lnSpc>
              <a:spcBef>
                <a:spcPts val="0"/>
              </a:spcBef>
            </a:pPr>
            <a:endParaRPr lang="en-US" sz="1800">
              <a:latin typeface="Roboto Flex Normal" panose="02000000000000000000" pitchFamily="2" charset="0"/>
              <a:ea typeface="Roboto Flex Normal" panose="02000000000000000000" pitchFamily="2" charset="0"/>
            </a:endParaRPr>
          </a:p>
          <a:p>
            <a:pPr>
              <a:lnSpc>
                <a:spcPct val="100000"/>
              </a:lnSpc>
              <a:spcBef>
                <a:spcPts val="0"/>
              </a:spcBef>
            </a:pPr>
            <a:endParaRPr lang="en-US" sz="1800">
              <a:latin typeface="Roboto Flex Normal" panose="02000000000000000000" pitchFamily="2" charset="0"/>
              <a:ea typeface="Roboto Flex Normal" panose="02000000000000000000" pitchFamily="2" charset="0"/>
            </a:endParaRPr>
          </a:p>
          <a:p>
            <a:pPr>
              <a:lnSpc>
                <a:spcPct val="100000"/>
              </a:lnSpc>
              <a:spcBef>
                <a:spcPts val="0"/>
              </a:spcBef>
            </a:pPr>
            <a:r>
              <a:rPr lang="en-US" sz="1800" b="1">
                <a:solidFill>
                  <a:srgbClr val="71D3D0"/>
                </a:solidFill>
                <a:latin typeface="Roboto Flex Normal" panose="02000000000000000000" pitchFamily="2" charset="0"/>
                <a:ea typeface="Roboto Flex Normal" panose="02000000000000000000" pitchFamily="2" charset="0"/>
              </a:rPr>
              <a:t>Exclusive Savings &amp; More Care</a:t>
            </a:r>
          </a:p>
          <a:p>
            <a:pPr marL="457200" lvl="1" indent="0">
              <a:lnSpc>
                <a:spcPct val="100000"/>
              </a:lnSpc>
              <a:spcBef>
                <a:spcPts val="0"/>
              </a:spcBef>
              <a:buNone/>
            </a:pPr>
            <a:br>
              <a:rPr lang="en-US" sz="1800">
                <a:latin typeface="Roboto Flex Normal" panose="02000000000000000000" pitchFamily="2" charset="0"/>
                <a:ea typeface="Roboto Flex Normal" panose="02000000000000000000" pitchFamily="2" charset="0"/>
              </a:rPr>
            </a:br>
            <a:r>
              <a:rPr lang="en-US" sz="1800">
                <a:latin typeface="Roboto Flex Normal" panose="02000000000000000000" pitchFamily="2" charset="0"/>
                <a:ea typeface="Roboto Flex Normal" panose="02000000000000000000" pitchFamily="2" charset="0"/>
              </a:rPr>
              <a:t>Some Premium Suppliers even provide </a:t>
            </a:r>
            <a:r>
              <a:rPr lang="en-US" sz="1800" b="1">
                <a:latin typeface="Roboto Flex Normal" panose="02000000000000000000" pitchFamily="2" charset="0"/>
                <a:ea typeface="Roboto Flex Normal" panose="02000000000000000000" pitchFamily="2" charset="0"/>
              </a:rPr>
              <a:t>exclusive discounts</a:t>
            </a:r>
            <a:r>
              <a:rPr lang="en-US" sz="1800">
                <a:latin typeface="Roboto Flex Normal" panose="02000000000000000000" pitchFamily="2" charset="0"/>
                <a:ea typeface="Roboto Flex Normal" panose="02000000000000000000" pitchFamily="2" charset="0"/>
              </a:rPr>
              <a:t> to Trilogy Care clients—helping to </a:t>
            </a:r>
            <a:r>
              <a:rPr lang="en-US" sz="1800" b="1">
                <a:latin typeface="Roboto Flex Normal" panose="02000000000000000000" pitchFamily="2" charset="0"/>
                <a:ea typeface="Roboto Flex Normal" panose="02000000000000000000" pitchFamily="2" charset="0"/>
              </a:rPr>
              <a:t>stretch budgets further</a:t>
            </a:r>
            <a:r>
              <a:rPr lang="en-US" sz="1800">
                <a:latin typeface="Roboto Flex Normal" panose="02000000000000000000" pitchFamily="2" charset="0"/>
                <a:ea typeface="Roboto Flex Normal" panose="02000000000000000000" pitchFamily="2" charset="0"/>
              </a:rPr>
              <a:t> and increase the level of care available.</a:t>
            </a:r>
          </a:p>
          <a:p>
            <a:endParaRPr lang="en-AU"/>
          </a:p>
        </p:txBody>
      </p:sp>
    </p:spTree>
    <p:extLst>
      <p:ext uri="{BB962C8B-B14F-4D97-AF65-F5344CB8AC3E}">
        <p14:creationId xmlns:p14="http://schemas.microsoft.com/office/powerpoint/2010/main" val="382228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C2EAE727-BB2C-EABF-99B8-82689B4983A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6234A7C-BFAD-76B2-1F36-68F600CEEAE1}"/>
              </a:ext>
            </a:extLst>
          </p:cNvPr>
          <p:cNvSpPr/>
          <p:nvPr/>
        </p:nvSpPr>
        <p:spPr>
          <a:xfrm>
            <a:off x="0" y="0"/>
            <a:ext cx="12192000" cy="6857999"/>
          </a:xfrm>
          <a:prstGeom prst="rect">
            <a:avLst/>
          </a:prstGeom>
          <a:solidFill>
            <a:srgbClr val="32C0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of Rectangle 9">
            <a:extLst>
              <a:ext uri="{FF2B5EF4-FFF2-40B4-BE49-F238E27FC236}">
                <a16:creationId xmlns:a16="http://schemas.microsoft.com/office/drawing/2014/main" id="{1F28B82B-791A-0D2C-5D49-2A7FF9BC0C83}"/>
              </a:ext>
            </a:extLst>
          </p:cNvPr>
          <p:cNvSpPr/>
          <p:nvPr/>
        </p:nvSpPr>
        <p:spPr>
          <a:xfrm>
            <a:off x="2398450" y="1358284"/>
            <a:ext cx="7395100" cy="4518733"/>
          </a:xfrm>
          <a:prstGeom prst="round2DiagRect">
            <a:avLst/>
          </a:prstGeom>
          <a:solidFill>
            <a:schemeClr val="bg1"/>
          </a:solidFill>
          <a:ln>
            <a:noFill/>
          </a:ln>
          <a:effectLst>
            <a:outerShdw blurRad="289526" sx="104769" sy="104769" algn="ctr" rotWithShape="0">
              <a:prstClr val="black">
                <a:alpha val="2387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76528A6-8502-8072-C857-2F9FF2D73B81}"/>
              </a:ext>
            </a:extLst>
          </p:cNvPr>
          <p:cNvSpPr/>
          <p:nvPr/>
        </p:nvSpPr>
        <p:spPr>
          <a:xfrm>
            <a:off x="440942" y="2670717"/>
            <a:ext cx="1516566" cy="15165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1A94107-12FD-FB76-7990-67AA29E1F95D}"/>
              </a:ext>
            </a:extLst>
          </p:cNvPr>
          <p:cNvSpPr txBox="1"/>
          <p:nvPr/>
        </p:nvSpPr>
        <p:spPr>
          <a:xfrm>
            <a:off x="801272" y="2676293"/>
            <a:ext cx="1298648" cy="1323439"/>
          </a:xfrm>
          <a:prstGeom prst="rect">
            <a:avLst/>
          </a:prstGeom>
          <a:noFill/>
        </p:spPr>
        <p:txBody>
          <a:bodyPr wrap="square" rtlCol="0">
            <a:spAutoFit/>
          </a:bodyPr>
          <a:lstStyle/>
          <a:p>
            <a:r>
              <a:rPr lang="en-US" sz="8000">
                <a:solidFill>
                  <a:srgbClr val="2C4C79"/>
                </a:solidFill>
                <a:latin typeface="Roboto Serif 20pt Medium" pitchFamily="2" charset="77"/>
                <a:cs typeface="Roboto Serif 20pt Medium" pitchFamily="2" charset="77"/>
              </a:rPr>
              <a:t>2</a:t>
            </a:r>
          </a:p>
        </p:txBody>
      </p:sp>
      <p:sp>
        <p:nvSpPr>
          <p:cNvPr id="13" name="Title 1">
            <a:extLst>
              <a:ext uri="{FF2B5EF4-FFF2-40B4-BE49-F238E27FC236}">
                <a16:creationId xmlns:a16="http://schemas.microsoft.com/office/drawing/2014/main" id="{3FCDF20E-D15A-BC84-774E-1BD813457072}"/>
              </a:ext>
            </a:extLst>
          </p:cNvPr>
          <p:cNvSpPr>
            <a:spLocks noGrp="1"/>
          </p:cNvSpPr>
          <p:nvPr>
            <p:ph type="title"/>
          </p:nvPr>
        </p:nvSpPr>
        <p:spPr>
          <a:xfrm>
            <a:off x="3111190" y="2670717"/>
            <a:ext cx="6408591" cy="2102005"/>
          </a:xfrm>
        </p:spPr>
        <p:txBody>
          <a:bodyPr anchor="ctr">
            <a:noAutofit/>
          </a:bodyPr>
          <a:lstStyle/>
          <a:p>
            <a:pPr algn="ctr">
              <a:lnSpc>
                <a:spcPct val="120000"/>
              </a:lnSpc>
            </a:pPr>
            <a:r>
              <a:rPr lang="en-AU" sz="3600">
                <a:solidFill>
                  <a:srgbClr val="2C4C79"/>
                </a:solidFill>
                <a:effectLst/>
                <a:latin typeface="Roboto Serif 20pt Light" pitchFamily="2" charset="77"/>
                <a:cs typeface="Roboto Serif 20pt Light" pitchFamily="2" charset="77"/>
              </a:rPr>
              <a:t>PREMIUM SUPPLIERS</a:t>
            </a:r>
            <a:br>
              <a:rPr lang="en-AU" sz="3600">
                <a:solidFill>
                  <a:srgbClr val="2C4C79"/>
                </a:solidFill>
                <a:effectLst/>
                <a:latin typeface="Roboto Serif 20pt Light" pitchFamily="2" charset="77"/>
                <a:cs typeface="Roboto Serif 20pt Light" pitchFamily="2" charset="77"/>
              </a:rPr>
            </a:br>
            <a:r>
              <a:rPr lang="en-AU" sz="3600">
                <a:solidFill>
                  <a:srgbClr val="64BCEA"/>
                </a:solidFill>
                <a:effectLst/>
                <a:latin typeface="Roboto Serif 20pt Light" pitchFamily="2" charset="77"/>
                <a:cs typeface="Roboto Serif 20pt Light" pitchFamily="2" charset="77"/>
              </a:rPr>
              <a:t>WHY use a</a:t>
            </a:r>
            <a:br>
              <a:rPr lang="en-AU" sz="3600">
                <a:solidFill>
                  <a:srgbClr val="64BCEA"/>
                </a:solidFill>
                <a:effectLst/>
                <a:latin typeface="Roboto Serif 20pt Light" pitchFamily="2" charset="77"/>
                <a:cs typeface="Roboto Serif 20pt Light" pitchFamily="2" charset="77"/>
              </a:rPr>
            </a:br>
            <a:r>
              <a:rPr lang="en-AU" sz="3600">
                <a:solidFill>
                  <a:srgbClr val="64BCEA"/>
                </a:solidFill>
                <a:effectLst/>
                <a:latin typeface="Roboto Serif 20pt Light" pitchFamily="2" charset="77"/>
                <a:cs typeface="Roboto Serif 20pt Light" pitchFamily="2" charset="77"/>
              </a:rPr>
              <a:t>Premi</a:t>
            </a:r>
            <a:r>
              <a:rPr lang="en-AU" sz="3600">
                <a:solidFill>
                  <a:srgbClr val="64BCEA"/>
                </a:solidFill>
              </a:rPr>
              <a:t>um </a:t>
            </a:r>
            <a:r>
              <a:rPr lang="en-AU" sz="3600">
                <a:solidFill>
                  <a:srgbClr val="64BCEA"/>
                </a:solidFill>
                <a:effectLst/>
                <a:latin typeface="Roboto Serif 20pt Light" pitchFamily="2" charset="77"/>
                <a:cs typeface="Roboto Serif 20pt Light" pitchFamily="2" charset="77"/>
              </a:rPr>
              <a:t>Supplier?</a:t>
            </a:r>
            <a:endParaRPr lang="en-US" sz="3600">
              <a:solidFill>
                <a:srgbClr val="64BCEA"/>
              </a:solidFill>
              <a:latin typeface="Roboto Serif 20pt Light" pitchFamily="2" charset="77"/>
              <a:cs typeface="Roboto Serif 20pt Light" pitchFamily="2" charset="77"/>
            </a:endParaRPr>
          </a:p>
        </p:txBody>
      </p:sp>
      <p:pic>
        <p:nvPicPr>
          <p:cNvPr id="3" name="Picture 2" descr="A blue and black logo&#10;&#10;Description automatically generated">
            <a:extLst>
              <a:ext uri="{FF2B5EF4-FFF2-40B4-BE49-F238E27FC236}">
                <a16:creationId xmlns:a16="http://schemas.microsoft.com/office/drawing/2014/main" id="{D633865A-EDA2-E076-D105-400B0827627A}"/>
              </a:ext>
            </a:extLst>
          </p:cNvPr>
          <p:cNvPicPr>
            <a:picLocks noChangeAspect="1"/>
          </p:cNvPicPr>
          <p:nvPr/>
        </p:nvPicPr>
        <p:blipFill>
          <a:blip r:embed="rId3"/>
          <a:stretch>
            <a:fillRect/>
          </a:stretch>
        </p:blipFill>
        <p:spPr>
          <a:xfrm>
            <a:off x="10966056" y="-1225944"/>
            <a:ext cx="2451887" cy="2451887"/>
          </a:xfrm>
          <a:prstGeom prst="rect">
            <a:avLst/>
          </a:prstGeom>
        </p:spPr>
      </p:pic>
    </p:spTree>
    <p:extLst>
      <p:ext uri="{BB962C8B-B14F-4D97-AF65-F5344CB8AC3E}">
        <p14:creationId xmlns:p14="http://schemas.microsoft.com/office/powerpoint/2010/main" val="260873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6F10-945E-C9CA-DB60-C5D82816D948}"/>
              </a:ext>
            </a:extLst>
          </p:cNvPr>
          <p:cNvSpPr>
            <a:spLocks noGrp="1"/>
          </p:cNvSpPr>
          <p:nvPr>
            <p:ph type="title"/>
          </p:nvPr>
        </p:nvSpPr>
        <p:spPr/>
        <p:txBody>
          <a:bodyPr/>
          <a:lstStyle/>
          <a:p>
            <a:r>
              <a:rPr lang="en-AU"/>
              <a:t>WHY USE PREMIUM SUPPLIERS </a:t>
            </a:r>
          </a:p>
        </p:txBody>
      </p:sp>
      <p:sp>
        <p:nvSpPr>
          <p:cNvPr id="3" name="Content Placeholder 2">
            <a:extLst>
              <a:ext uri="{FF2B5EF4-FFF2-40B4-BE49-F238E27FC236}">
                <a16:creationId xmlns:a16="http://schemas.microsoft.com/office/drawing/2014/main" id="{6406C493-BDE0-5EDE-DB9E-66BD62DB5D80}"/>
              </a:ext>
            </a:extLst>
          </p:cNvPr>
          <p:cNvSpPr>
            <a:spLocks noGrp="1"/>
          </p:cNvSpPr>
          <p:nvPr>
            <p:ph idx="1"/>
          </p:nvPr>
        </p:nvSpPr>
        <p:spPr>
          <a:xfrm>
            <a:off x="952500" y="1690688"/>
            <a:ext cx="10515600" cy="4802187"/>
          </a:xfrm>
        </p:spPr>
        <p:txBody>
          <a:bodyPr>
            <a:normAutofit/>
          </a:bodyPr>
          <a:lstStyle/>
          <a:p>
            <a:pPr>
              <a:lnSpc>
                <a:spcPct val="120000"/>
              </a:lnSpc>
              <a:spcBef>
                <a:spcPts val="600"/>
              </a:spcBef>
              <a:spcAft>
                <a:spcPts val="600"/>
              </a:spcAft>
            </a:pPr>
            <a:r>
              <a:rPr lang="en-US" sz="1800" b="1">
                <a:solidFill>
                  <a:srgbClr val="71D3D0"/>
                </a:solidFill>
                <a:latin typeface="Roboto Flex Normal" panose="02000000000000000000" pitchFamily="2" charset="0"/>
                <a:ea typeface="Roboto Flex Normal" panose="02000000000000000000" pitchFamily="2" charset="0"/>
              </a:rPr>
              <a:t>NATIONWIDE COVERAGE &amp; MORE CHOICES</a:t>
            </a:r>
            <a:br>
              <a:rPr lang="en-US" sz="1800">
                <a:solidFill>
                  <a:schemeClr val="tx1"/>
                </a:solidFill>
                <a:latin typeface="Roboto Flex Normal" panose="02000000000000000000" pitchFamily="2" charset="0"/>
                <a:ea typeface="Roboto Flex Normal" panose="02000000000000000000" pitchFamily="2" charset="0"/>
              </a:rPr>
            </a:br>
            <a:r>
              <a:rPr lang="en-US" sz="1800">
                <a:solidFill>
                  <a:schemeClr val="tx1"/>
                </a:solidFill>
                <a:latin typeface="Roboto Flex Normal" panose="02000000000000000000" pitchFamily="2" charset="0"/>
                <a:ea typeface="Roboto Flex Normal" panose="02000000000000000000" pitchFamily="2" charset="0"/>
              </a:rPr>
              <a:t>Most Premium Suppliers have a </a:t>
            </a:r>
            <a:r>
              <a:rPr lang="en-US" sz="1800" b="1">
                <a:solidFill>
                  <a:schemeClr val="tx1"/>
                </a:solidFill>
                <a:latin typeface="Roboto Flex Normal" panose="02000000000000000000" pitchFamily="2" charset="0"/>
                <a:ea typeface="Roboto Flex Normal" panose="02000000000000000000" pitchFamily="2" charset="0"/>
              </a:rPr>
              <a:t>broad reach across the country</a:t>
            </a:r>
            <a:r>
              <a:rPr lang="en-US" sz="1800">
                <a:solidFill>
                  <a:schemeClr val="tx1"/>
                </a:solidFill>
                <a:latin typeface="Roboto Flex Normal" panose="02000000000000000000" pitchFamily="2" charset="0"/>
                <a:ea typeface="Roboto Flex Normal" panose="02000000000000000000" pitchFamily="2" charset="0"/>
              </a:rPr>
              <a:t>, offering a larger pool of workers and services to choose from.</a:t>
            </a:r>
          </a:p>
          <a:p>
            <a:pPr>
              <a:lnSpc>
                <a:spcPct val="120000"/>
              </a:lnSpc>
              <a:spcBef>
                <a:spcPts val="600"/>
              </a:spcBef>
              <a:spcAft>
                <a:spcPts val="600"/>
              </a:spcAft>
            </a:pPr>
            <a:endParaRPr lang="en-US" sz="1800" b="1">
              <a:solidFill>
                <a:srgbClr val="71D3D0"/>
              </a:solidFill>
              <a:latin typeface="Roboto Flex Normal" panose="02000000000000000000" pitchFamily="2" charset="0"/>
              <a:ea typeface="Roboto Flex Normal" panose="02000000000000000000" pitchFamily="2" charset="0"/>
            </a:endParaRPr>
          </a:p>
          <a:p>
            <a:pPr>
              <a:lnSpc>
                <a:spcPct val="120000"/>
              </a:lnSpc>
              <a:spcBef>
                <a:spcPts val="600"/>
              </a:spcBef>
              <a:spcAft>
                <a:spcPts val="600"/>
              </a:spcAft>
            </a:pPr>
            <a:r>
              <a:rPr lang="en-US" sz="1800" b="1">
                <a:solidFill>
                  <a:srgbClr val="71D3D0"/>
                </a:solidFill>
                <a:latin typeface="Roboto Flex Normal" panose="02000000000000000000" pitchFamily="2" charset="0"/>
                <a:ea typeface="Roboto Flex Normal" panose="02000000000000000000" pitchFamily="2" charset="0"/>
              </a:rPr>
              <a:t>TRUSTED BRANDS FOR CONVENIENCE</a:t>
            </a:r>
            <a:br>
              <a:rPr lang="en-US" sz="1800">
                <a:solidFill>
                  <a:schemeClr val="tx1"/>
                </a:solidFill>
                <a:latin typeface="Roboto Flex Normal" panose="02000000000000000000" pitchFamily="2" charset="0"/>
                <a:ea typeface="Roboto Flex Normal" panose="02000000000000000000" pitchFamily="2" charset="0"/>
              </a:rPr>
            </a:br>
            <a:r>
              <a:rPr lang="en-US" sz="1800" b="1">
                <a:solidFill>
                  <a:schemeClr val="tx1"/>
                </a:solidFill>
                <a:latin typeface="Roboto Flex Normal" panose="02000000000000000000" pitchFamily="2" charset="0"/>
                <a:ea typeface="Roboto Flex Normal" panose="02000000000000000000" pitchFamily="2" charset="0"/>
              </a:rPr>
              <a:t>Ease and reliability</a:t>
            </a:r>
            <a:r>
              <a:rPr lang="en-US" sz="1800">
                <a:solidFill>
                  <a:schemeClr val="tx1"/>
                </a:solidFill>
                <a:latin typeface="Roboto Flex Normal" panose="02000000000000000000" pitchFamily="2" charset="0"/>
                <a:ea typeface="Roboto Flex Normal" panose="02000000000000000000" pitchFamily="2" charset="0"/>
              </a:rPr>
              <a:t> of working with well-known suppliers, which can service Care Recipients and Coordinators across different regions.</a:t>
            </a:r>
          </a:p>
          <a:p>
            <a:pPr>
              <a:lnSpc>
                <a:spcPct val="120000"/>
              </a:lnSpc>
              <a:spcBef>
                <a:spcPts val="600"/>
              </a:spcBef>
              <a:spcAft>
                <a:spcPts val="600"/>
              </a:spcAft>
            </a:pPr>
            <a:endParaRPr lang="en-US" sz="1800">
              <a:solidFill>
                <a:schemeClr val="tx1"/>
              </a:solidFill>
              <a:latin typeface="Roboto Flex Normal" panose="02000000000000000000" pitchFamily="2" charset="0"/>
              <a:ea typeface="Roboto Flex Normal" panose="02000000000000000000" pitchFamily="2" charset="0"/>
            </a:endParaRPr>
          </a:p>
          <a:p>
            <a:pPr>
              <a:lnSpc>
                <a:spcPct val="120000"/>
              </a:lnSpc>
              <a:spcBef>
                <a:spcPts val="600"/>
              </a:spcBef>
              <a:spcAft>
                <a:spcPts val="600"/>
              </a:spcAft>
            </a:pPr>
            <a:r>
              <a:rPr lang="en-US" sz="1800" b="1">
                <a:solidFill>
                  <a:srgbClr val="71D3D0"/>
                </a:solidFill>
                <a:latin typeface="Roboto Flex Normal" panose="02000000000000000000" pitchFamily="2" charset="0"/>
                <a:ea typeface="Roboto Flex Normal" panose="02000000000000000000" pitchFamily="2" charset="0"/>
              </a:rPr>
              <a:t>SIMPLIFIED COORDINATION</a:t>
            </a:r>
            <a:br>
              <a:rPr lang="en-US" sz="1800">
                <a:solidFill>
                  <a:schemeClr val="tx1"/>
                </a:solidFill>
                <a:latin typeface="Roboto Flex Normal" panose="02000000000000000000" pitchFamily="2" charset="0"/>
                <a:ea typeface="Roboto Flex Normal" panose="02000000000000000000" pitchFamily="2" charset="0"/>
              </a:rPr>
            </a:br>
            <a:r>
              <a:rPr lang="en-US" sz="1800">
                <a:solidFill>
                  <a:schemeClr val="tx1"/>
                </a:solidFill>
                <a:latin typeface="Roboto Flex Normal" panose="02000000000000000000" pitchFamily="2" charset="0"/>
                <a:ea typeface="Roboto Flex Normal" panose="02000000000000000000" pitchFamily="2" charset="0"/>
              </a:rPr>
              <a:t>Using </a:t>
            </a:r>
            <a:r>
              <a:rPr lang="en-US" sz="1800" b="1">
                <a:solidFill>
                  <a:schemeClr val="tx1"/>
                </a:solidFill>
                <a:latin typeface="Roboto Flex Normal" panose="02000000000000000000" pitchFamily="2" charset="0"/>
                <a:ea typeface="Roboto Flex Normal" panose="02000000000000000000" pitchFamily="2" charset="0"/>
              </a:rPr>
              <a:t>Premium Suppliers</a:t>
            </a:r>
            <a:r>
              <a:rPr lang="en-US" sz="1800">
                <a:solidFill>
                  <a:schemeClr val="tx1"/>
                </a:solidFill>
                <a:latin typeface="Roboto Flex Normal" panose="02000000000000000000" pitchFamily="2" charset="0"/>
                <a:ea typeface="Roboto Flex Normal" panose="02000000000000000000" pitchFamily="2" charset="0"/>
              </a:rPr>
              <a:t> is </a:t>
            </a:r>
            <a:r>
              <a:rPr lang="en-US" sz="1800" b="1">
                <a:solidFill>
                  <a:schemeClr val="tx1"/>
                </a:solidFill>
                <a:latin typeface="Roboto Flex Normal" panose="02000000000000000000" pitchFamily="2" charset="0"/>
                <a:ea typeface="Roboto Flex Normal" panose="02000000000000000000" pitchFamily="2" charset="0"/>
              </a:rPr>
              <a:t>efficient </a:t>
            </a:r>
            <a:r>
              <a:rPr lang="en-US" sz="1800">
                <a:solidFill>
                  <a:schemeClr val="tx1"/>
                </a:solidFill>
                <a:latin typeface="Roboto Flex Normal" panose="02000000000000000000" pitchFamily="2" charset="0"/>
                <a:ea typeface="Roboto Flex Normal" panose="02000000000000000000" pitchFamily="2" charset="0"/>
              </a:rPr>
              <a:t>and </a:t>
            </a:r>
            <a:r>
              <a:rPr lang="en-US" sz="1800" b="1">
                <a:solidFill>
                  <a:schemeClr val="tx1"/>
                </a:solidFill>
                <a:latin typeface="Roboto Flex Normal" panose="02000000000000000000" pitchFamily="2" charset="0"/>
                <a:ea typeface="Roboto Flex Normal" panose="02000000000000000000" pitchFamily="2" charset="0"/>
              </a:rPr>
              <a:t>saves time </a:t>
            </a:r>
            <a:r>
              <a:rPr lang="en-US" sz="1800">
                <a:solidFill>
                  <a:schemeClr val="tx1"/>
                </a:solidFill>
                <a:latin typeface="Roboto Flex Normal" panose="02000000000000000000" pitchFamily="2" charset="0"/>
                <a:ea typeface="Roboto Flex Normal" panose="02000000000000000000" pitchFamily="2" charset="0"/>
              </a:rPr>
              <a:t>for Coordinators, as they are </a:t>
            </a:r>
            <a:r>
              <a:rPr lang="en-US" sz="1800" b="1">
                <a:solidFill>
                  <a:schemeClr val="tx1"/>
                </a:solidFill>
                <a:latin typeface="Roboto Flex Normal" panose="02000000000000000000" pitchFamily="2" charset="0"/>
                <a:ea typeface="Roboto Flex Normal" panose="02000000000000000000" pitchFamily="2" charset="0"/>
              </a:rPr>
              <a:t>already verified </a:t>
            </a:r>
            <a:r>
              <a:rPr lang="en-US" sz="1800">
                <a:solidFill>
                  <a:schemeClr val="tx1"/>
                </a:solidFill>
                <a:latin typeface="Roboto Flex Normal" panose="02000000000000000000" pitchFamily="2" charset="0"/>
                <a:ea typeface="Roboto Flex Normal" panose="02000000000000000000" pitchFamily="2" charset="0"/>
              </a:rPr>
              <a:t>with Trilogy Care and ready to provide services.</a:t>
            </a:r>
            <a:endParaRPr lang="en-AU" sz="1800">
              <a:solidFill>
                <a:schemeClr val="tx1"/>
              </a:solidFill>
              <a:latin typeface="Roboto Flex Normal" panose="02000000000000000000" pitchFamily="2" charset="0"/>
              <a:ea typeface="Roboto Flex Normal" panose="02000000000000000000" pitchFamily="2" charset="0"/>
            </a:endParaRPr>
          </a:p>
        </p:txBody>
      </p:sp>
    </p:spTree>
    <p:extLst>
      <p:ext uri="{BB962C8B-B14F-4D97-AF65-F5344CB8AC3E}">
        <p14:creationId xmlns:p14="http://schemas.microsoft.com/office/powerpoint/2010/main" val="91943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a:extLst>
            <a:ext uri="{FF2B5EF4-FFF2-40B4-BE49-F238E27FC236}">
              <a16:creationId xmlns:a16="http://schemas.microsoft.com/office/drawing/2014/main" id="{EC29183A-53EC-064E-77BE-E1B2010C742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97B94D1-1A05-DC1B-C948-F52816B68931}"/>
              </a:ext>
            </a:extLst>
          </p:cNvPr>
          <p:cNvSpPr/>
          <p:nvPr/>
        </p:nvSpPr>
        <p:spPr>
          <a:xfrm>
            <a:off x="0" y="0"/>
            <a:ext cx="12192000" cy="6857999"/>
          </a:xfrm>
          <a:prstGeom prst="rect">
            <a:avLst/>
          </a:prstGeom>
          <a:solidFill>
            <a:srgbClr val="32C0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of Rectangle 9">
            <a:extLst>
              <a:ext uri="{FF2B5EF4-FFF2-40B4-BE49-F238E27FC236}">
                <a16:creationId xmlns:a16="http://schemas.microsoft.com/office/drawing/2014/main" id="{3516743D-0DF3-B950-4E0D-F7AA1D7DFBEB}"/>
              </a:ext>
            </a:extLst>
          </p:cNvPr>
          <p:cNvSpPr/>
          <p:nvPr/>
        </p:nvSpPr>
        <p:spPr>
          <a:xfrm>
            <a:off x="2398450" y="1358284"/>
            <a:ext cx="7395100" cy="4518733"/>
          </a:xfrm>
          <a:prstGeom prst="round2DiagRect">
            <a:avLst/>
          </a:prstGeom>
          <a:solidFill>
            <a:schemeClr val="bg1"/>
          </a:solidFill>
          <a:ln>
            <a:noFill/>
          </a:ln>
          <a:effectLst>
            <a:outerShdw blurRad="289526" sx="104769" sy="104769" algn="ctr" rotWithShape="0">
              <a:prstClr val="black">
                <a:alpha val="2387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42F2577-3FC4-2882-A292-822FE77EB007}"/>
              </a:ext>
            </a:extLst>
          </p:cNvPr>
          <p:cNvSpPr/>
          <p:nvPr/>
        </p:nvSpPr>
        <p:spPr>
          <a:xfrm>
            <a:off x="440942" y="2670717"/>
            <a:ext cx="1516566" cy="151656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8CED5E-A39F-3D0D-475D-9FA80EE53CEB}"/>
              </a:ext>
            </a:extLst>
          </p:cNvPr>
          <p:cNvSpPr txBox="1"/>
          <p:nvPr/>
        </p:nvSpPr>
        <p:spPr>
          <a:xfrm>
            <a:off x="801272" y="2676293"/>
            <a:ext cx="1298648" cy="1323439"/>
          </a:xfrm>
          <a:prstGeom prst="rect">
            <a:avLst/>
          </a:prstGeom>
          <a:noFill/>
        </p:spPr>
        <p:txBody>
          <a:bodyPr wrap="square" rtlCol="0">
            <a:spAutoFit/>
          </a:bodyPr>
          <a:lstStyle/>
          <a:p>
            <a:r>
              <a:rPr lang="en-US" sz="8000">
                <a:solidFill>
                  <a:srgbClr val="2C4C79"/>
                </a:solidFill>
                <a:latin typeface="Roboto Serif 20pt Medium" pitchFamily="2" charset="77"/>
                <a:cs typeface="Roboto Serif 20pt Medium" pitchFamily="2" charset="77"/>
              </a:rPr>
              <a:t>3</a:t>
            </a:r>
          </a:p>
        </p:txBody>
      </p:sp>
      <p:sp>
        <p:nvSpPr>
          <p:cNvPr id="13" name="Title 1">
            <a:extLst>
              <a:ext uri="{FF2B5EF4-FFF2-40B4-BE49-F238E27FC236}">
                <a16:creationId xmlns:a16="http://schemas.microsoft.com/office/drawing/2014/main" id="{23592402-3720-4FB1-6A4A-35D518478726}"/>
              </a:ext>
            </a:extLst>
          </p:cNvPr>
          <p:cNvSpPr>
            <a:spLocks noGrp="1"/>
          </p:cNvSpPr>
          <p:nvPr>
            <p:ph type="title"/>
          </p:nvPr>
        </p:nvSpPr>
        <p:spPr>
          <a:xfrm>
            <a:off x="3111190" y="2670717"/>
            <a:ext cx="6408591" cy="2102005"/>
          </a:xfrm>
        </p:spPr>
        <p:txBody>
          <a:bodyPr anchor="ctr">
            <a:noAutofit/>
          </a:bodyPr>
          <a:lstStyle/>
          <a:p>
            <a:pPr algn="ctr">
              <a:lnSpc>
                <a:spcPct val="120000"/>
              </a:lnSpc>
            </a:pPr>
            <a:r>
              <a:rPr lang="en-AU" sz="3600">
                <a:solidFill>
                  <a:srgbClr val="2C4C79"/>
                </a:solidFill>
                <a:effectLst/>
                <a:latin typeface="Roboto Serif 20pt Light" pitchFamily="2" charset="77"/>
                <a:cs typeface="Roboto Serif 20pt Light" pitchFamily="2" charset="77"/>
              </a:rPr>
              <a:t>PREMIUM SUPPLIERS</a:t>
            </a:r>
            <a:br>
              <a:rPr lang="en-AU" sz="3600">
                <a:solidFill>
                  <a:srgbClr val="2C4C79"/>
                </a:solidFill>
                <a:effectLst/>
                <a:latin typeface="Roboto Serif 20pt Light" pitchFamily="2" charset="77"/>
                <a:cs typeface="Roboto Serif 20pt Light" pitchFamily="2" charset="77"/>
              </a:rPr>
            </a:br>
            <a:r>
              <a:rPr lang="en-AU" sz="3600">
                <a:solidFill>
                  <a:srgbClr val="64BCEA"/>
                </a:solidFill>
                <a:effectLst/>
                <a:latin typeface="Roboto Serif 20pt Light" pitchFamily="2" charset="77"/>
                <a:cs typeface="Roboto Serif 20pt Light" pitchFamily="2" charset="77"/>
              </a:rPr>
              <a:t>WHO are the</a:t>
            </a:r>
            <a:br>
              <a:rPr lang="en-AU" sz="3600">
                <a:solidFill>
                  <a:srgbClr val="64BCEA"/>
                </a:solidFill>
                <a:effectLst/>
                <a:latin typeface="Roboto Serif 20pt Light" pitchFamily="2" charset="77"/>
                <a:cs typeface="Roboto Serif 20pt Light" pitchFamily="2" charset="77"/>
              </a:rPr>
            </a:br>
            <a:r>
              <a:rPr lang="en-AU" sz="3600">
                <a:solidFill>
                  <a:srgbClr val="64BCEA"/>
                </a:solidFill>
                <a:effectLst/>
                <a:latin typeface="Roboto Serif 20pt Light" pitchFamily="2" charset="77"/>
                <a:cs typeface="Roboto Serif 20pt Light" pitchFamily="2" charset="77"/>
              </a:rPr>
              <a:t>Premi</a:t>
            </a:r>
            <a:r>
              <a:rPr lang="en-AU" sz="3600">
                <a:solidFill>
                  <a:srgbClr val="64BCEA"/>
                </a:solidFill>
              </a:rPr>
              <a:t>um</a:t>
            </a:r>
            <a:r>
              <a:rPr lang="en-AU" sz="3600">
                <a:solidFill>
                  <a:srgbClr val="64BCEA"/>
                </a:solidFill>
                <a:effectLst/>
                <a:latin typeface="Roboto Serif 20pt Light" pitchFamily="2" charset="77"/>
                <a:cs typeface="Roboto Serif 20pt Light" pitchFamily="2" charset="77"/>
              </a:rPr>
              <a:t> Suppliers?</a:t>
            </a:r>
            <a:endParaRPr lang="en-US" sz="3600">
              <a:solidFill>
                <a:srgbClr val="64BCEA"/>
              </a:solidFill>
              <a:latin typeface="Roboto Serif 20pt Light" pitchFamily="2" charset="77"/>
              <a:cs typeface="Roboto Serif 20pt Light" pitchFamily="2" charset="77"/>
            </a:endParaRPr>
          </a:p>
        </p:txBody>
      </p:sp>
      <p:pic>
        <p:nvPicPr>
          <p:cNvPr id="3" name="Picture 2" descr="A blue and black logo&#10;&#10;Description automatically generated">
            <a:extLst>
              <a:ext uri="{FF2B5EF4-FFF2-40B4-BE49-F238E27FC236}">
                <a16:creationId xmlns:a16="http://schemas.microsoft.com/office/drawing/2014/main" id="{E9F258E4-D78C-F177-2882-4FF4A748C936}"/>
              </a:ext>
            </a:extLst>
          </p:cNvPr>
          <p:cNvPicPr>
            <a:picLocks noChangeAspect="1"/>
          </p:cNvPicPr>
          <p:nvPr/>
        </p:nvPicPr>
        <p:blipFill>
          <a:blip r:embed="rId3"/>
          <a:stretch>
            <a:fillRect/>
          </a:stretch>
        </p:blipFill>
        <p:spPr>
          <a:xfrm>
            <a:off x="10966056" y="-1225944"/>
            <a:ext cx="2451887" cy="2451887"/>
          </a:xfrm>
          <a:prstGeom prst="rect">
            <a:avLst/>
          </a:prstGeom>
        </p:spPr>
      </p:pic>
    </p:spTree>
    <p:extLst>
      <p:ext uri="{BB962C8B-B14F-4D97-AF65-F5344CB8AC3E}">
        <p14:creationId xmlns:p14="http://schemas.microsoft.com/office/powerpoint/2010/main" val="321475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7705-A074-AFCD-28F0-F163EC74178C}"/>
              </a:ext>
            </a:extLst>
          </p:cNvPr>
          <p:cNvSpPr>
            <a:spLocks noGrp="1"/>
          </p:cNvSpPr>
          <p:nvPr>
            <p:ph type="title"/>
          </p:nvPr>
        </p:nvSpPr>
        <p:spPr/>
        <p:txBody>
          <a:bodyPr/>
          <a:lstStyle/>
          <a:p>
            <a:r>
              <a:rPr lang="en-AU"/>
              <a:t>WHO ARE OUR PREMIUM SUPPLERS?</a:t>
            </a:r>
          </a:p>
        </p:txBody>
      </p:sp>
      <p:sp>
        <p:nvSpPr>
          <p:cNvPr id="3" name="Content Placeholder 2">
            <a:extLst>
              <a:ext uri="{FF2B5EF4-FFF2-40B4-BE49-F238E27FC236}">
                <a16:creationId xmlns:a16="http://schemas.microsoft.com/office/drawing/2014/main" id="{552BCFCA-0D3F-CDCD-1FFB-4C96A13ECEE9}"/>
              </a:ext>
            </a:extLst>
          </p:cNvPr>
          <p:cNvSpPr>
            <a:spLocks noGrp="1"/>
          </p:cNvSpPr>
          <p:nvPr>
            <p:ph idx="1"/>
          </p:nvPr>
        </p:nvSpPr>
        <p:spPr>
          <a:xfrm>
            <a:off x="943707" y="1482663"/>
            <a:ext cx="9958755" cy="1325563"/>
          </a:xfrm>
        </p:spPr>
        <p:txBody>
          <a:bodyPr>
            <a:normAutofit/>
          </a:bodyPr>
          <a:lstStyle/>
          <a:p>
            <a:pPr>
              <a:lnSpc>
                <a:spcPts val="2700"/>
              </a:lnSpc>
            </a:pPr>
            <a:r>
              <a:rPr lang="en-US" sz="1800" b="1">
                <a:solidFill>
                  <a:srgbClr val="71D3D0"/>
                </a:solidFill>
                <a:latin typeface="Roboto Flex Normal" panose="02000000000000000000" pitchFamily="2" charset="0"/>
                <a:ea typeface="Roboto Flex Normal" panose="02000000000000000000" pitchFamily="2" charset="0"/>
              </a:rPr>
              <a:t>Stay Updated</a:t>
            </a:r>
            <a:br>
              <a:rPr lang="en-US">
                <a:latin typeface="Roboto Flex Normal" panose="02000000000000000000" pitchFamily="2" charset="0"/>
                <a:ea typeface="Roboto Flex Normal" panose="02000000000000000000" pitchFamily="2" charset="0"/>
              </a:rPr>
            </a:br>
            <a:r>
              <a:rPr lang="en-US" sz="1800">
                <a:solidFill>
                  <a:schemeClr val="tx1"/>
                </a:solidFill>
                <a:latin typeface="Roboto Flex Normal" panose="02000000000000000000" pitchFamily="2" charset="0"/>
                <a:ea typeface="Roboto Flex Normal" panose="02000000000000000000" pitchFamily="2" charset="0"/>
              </a:rPr>
              <a:t>The following slides introduce our </a:t>
            </a:r>
            <a:r>
              <a:rPr lang="en-US" sz="1800" b="1">
                <a:solidFill>
                  <a:schemeClr val="tx1"/>
                </a:solidFill>
                <a:latin typeface="Roboto Flex Normal" panose="02000000000000000000" pitchFamily="2" charset="0"/>
                <a:ea typeface="Roboto Flex Normal" panose="02000000000000000000" pitchFamily="2" charset="0"/>
              </a:rPr>
              <a:t>current </a:t>
            </a:r>
            <a:r>
              <a:rPr kumimoji="0" lang="en-US" altLang="en-US" sz="1800" b="1" i="0" u="none" strike="noStrike" cap="none" normalizeH="0" baseline="0">
                <a:ln>
                  <a:noFill/>
                </a:ln>
                <a:solidFill>
                  <a:srgbClr val="0070C0"/>
                </a:solidFill>
                <a:effectLst/>
                <a:latin typeface="Roboto Flex Normal" panose="02000000000000000000" pitchFamily="2" charset="0"/>
                <a:ea typeface="Roboto Flex Normal" panose="02000000000000000000" pitchFamily="2" charset="0"/>
                <a:hlinkClick r:id="rId3">
                  <a:extLst>
                    <a:ext uri="{A12FA001-AC4F-418D-AE19-62706E023703}">
                      <ahyp:hlinkClr xmlns:ahyp="http://schemas.microsoft.com/office/drawing/2018/hyperlinkcolor" val="tx"/>
                    </a:ext>
                  </a:extLst>
                </a:hlinkClick>
              </a:rPr>
              <a:t>Premium Suppliers</a:t>
            </a:r>
            <a:r>
              <a:rPr lang="en-US" sz="1800">
                <a:solidFill>
                  <a:schemeClr val="tx1"/>
                </a:solidFill>
                <a:latin typeface="Roboto Flex Normal" panose="02000000000000000000" pitchFamily="2" charset="0"/>
                <a:ea typeface="Roboto Flex Normal" panose="02000000000000000000" pitchFamily="2" charset="0"/>
              </a:rPr>
              <a:t>, and we continue to expand our network—so be sure to check the website for updates!</a:t>
            </a:r>
            <a:endParaRPr kumimoji="0" lang="en-US" altLang="en-US" sz="1800" i="0" u="none" strike="noStrike" cap="none" normalizeH="0" baseline="0">
              <a:ln>
                <a:noFill/>
              </a:ln>
              <a:solidFill>
                <a:schemeClr val="tx1"/>
              </a:solidFill>
              <a:effectLst/>
              <a:latin typeface="Roboto Flex Normal" panose="02000000000000000000" pitchFamily="2" charset="0"/>
              <a:ea typeface="Roboto Flex Normal" panose="02000000000000000000" pitchFamily="2" charset="0"/>
            </a:endParaRPr>
          </a:p>
        </p:txBody>
      </p:sp>
      <p:sp>
        <p:nvSpPr>
          <p:cNvPr id="4" name="Rectangle 1">
            <a:extLst>
              <a:ext uri="{FF2B5EF4-FFF2-40B4-BE49-F238E27FC236}">
                <a16:creationId xmlns:a16="http://schemas.microsoft.com/office/drawing/2014/main" id="{9D1BF1C2-537A-BADB-C68D-7BBA95066AD9}"/>
              </a:ext>
            </a:extLst>
          </p:cNvPr>
          <p:cNvSpPr>
            <a:spLocks noChangeArrowheads="1"/>
          </p:cNvSpPr>
          <p:nvPr/>
        </p:nvSpPr>
        <p:spPr bwMode="auto">
          <a:xfrm>
            <a:off x="0" y="0"/>
            <a:ext cx="777875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25392" bIns="0" numCol="1" anchor="t" anchorCtr="0" compatLnSpc="1">
            <a:prstTxWarp prst="textNoShape">
              <a:avLst/>
            </a:prstTxWarp>
            <a:spAutoFit/>
          </a:bodyPr>
          <a:lstStyle/>
          <a:p>
            <a:endParaRPr lang="en-AU"/>
          </a:p>
        </p:txBody>
      </p:sp>
      <p:pic>
        <p:nvPicPr>
          <p:cNvPr id="8" name="Picture 7">
            <a:extLst>
              <a:ext uri="{FF2B5EF4-FFF2-40B4-BE49-F238E27FC236}">
                <a16:creationId xmlns:a16="http://schemas.microsoft.com/office/drawing/2014/main" id="{1CA8396E-666B-962C-B7A8-4447EE09391B}"/>
              </a:ext>
            </a:extLst>
          </p:cNvPr>
          <p:cNvPicPr>
            <a:picLocks noChangeAspect="1"/>
          </p:cNvPicPr>
          <p:nvPr/>
        </p:nvPicPr>
        <p:blipFill>
          <a:blip r:embed="rId4"/>
          <a:stretch>
            <a:fillRect/>
          </a:stretch>
        </p:blipFill>
        <p:spPr>
          <a:xfrm>
            <a:off x="952378" y="2913733"/>
            <a:ext cx="6145946" cy="3232491"/>
          </a:xfrm>
          <a:prstGeom prst="rect">
            <a:avLst/>
          </a:prstGeom>
        </p:spPr>
      </p:pic>
      <p:sp>
        <p:nvSpPr>
          <p:cNvPr id="10" name="TextBox 9">
            <a:extLst>
              <a:ext uri="{FF2B5EF4-FFF2-40B4-BE49-F238E27FC236}">
                <a16:creationId xmlns:a16="http://schemas.microsoft.com/office/drawing/2014/main" id="{DA6E0C72-E961-968B-B24A-BEA703C26B1B}"/>
              </a:ext>
            </a:extLst>
          </p:cNvPr>
          <p:cNvSpPr txBox="1"/>
          <p:nvPr/>
        </p:nvSpPr>
        <p:spPr>
          <a:xfrm>
            <a:off x="7549662" y="3124749"/>
            <a:ext cx="4067907" cy="358559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AU" b="0" i="1">
                <a:solidFill>
                  <a:srgbClr val="007F7E"/>
                </a:solidFill>
                <a:effectLst/>
                <a:latin typeface="Roboto Flex Normal" panose="02000000000000000000" pitchFamily="2" charset="0"/>
                <a:ea typeface="Roboto Flex Normal" panose="02000000000000000000" pitchFamily="2" charset="0"/>
                <a:hlinkClick r:id="rId5" action="ppaction://hlinksldjump">
                  <a:extLst>
                    <a:ext uri="{A12FA001-AC4F-418D-AE19-62706E023703}">
                      <ahyp:hlinkClr xmlns:ahyp="http://schemas.microsoft.com/office/drawing/2018/hyperlinkcolor" val="tx"/>
                    </a:ext>
                  </a:extLst>
                </a:hlinkClick>
              </a:rPr>
              <a:t>Service Provider Marketplaces</a:t>
            </a:r>
            <a:endParaRPr lang="en-AU" b="0" i="1">
              <a:solidFill>
                <a:srgbClr val="007F7E"/>
              </a:solidFill>
              <a:effectLst/>
              <a:latin typeface="Roboto Flex Normal" panose="02000000000000000000" pitchFamily="2" charset="0"/>
              <a:ea typeface="Roboto Flex Normal" panose="02000000000000000000" pitchFamily="2" charset="0"/>
            </a:endParaRPr>
          </a:p>
          <a:p>
            <a:pPr marL="285750" indent="-285750">
              <a:spcBef>
                <a:spcPts val="600"/>
              </a:spcBef>
              <a:spcAft>
                <a:spcPts val="600"/>
              </a:spcAft>
              <a:buFont typeface="Arial" panose="020B0604020202020204" pitchFamily="34" charset="0"/>
              <a:buChar char="•"/>
            </a:pPr>
            <a:r>
              <a:rPr lang="en-AU" b="0" i="1">
                <a:solidFill>
                  <a:srgbClr val="007F7E"/>
                </a:solidFill>
                <a:effectLst/>
                <a:latin typeface="Roboto Flex Normal" panose="02000000000000000000" pitchFamily="2" charset="0"/>
                <a:ea typeface="Roboto Flex Normal" panose="02000000000000000000" pitchFamily="2" charset="0"/>
                <a:hlinkClick r:id="rId6" action="ppaction://hlinksldjump">
                  <a:extLst>
                    <a:ext uri="{A12FA001-AC4F-418D-AE19-62706E023703}">
                      <ahyp:hlinkClr xmlns:ahyp="http://schemas.microsoft.com/office/drawing/2018/hyperlinkcolor" val="tx"/>
                    </a:ext>
                  </a:extLst>
                </a:hlinkClick>
              </a:rPr>
              <a:t>Food Services</a:t>
            </a:r>
            <a:endParaRPr lang="en-AU" b="0" i="1">
              <a:solidFill>
                <a:srgbClr val="007F7E"/>
              </a:solidFill>
              <a:effectLst/>
              <a:latin typeface="Roboto Flex Normal" panose="02000000000000000000" pitchFamily="2" charset="0"/>
              <a:ea typeface="Roboto Flex Normal" panose="02000000000000000000" pitchFamily="2" charset="0"/>
            </a:endParaRPr>
          </a:p>
          <a:p>
            <a:pPr marL="285750" indent="-285750">
              <a:spcBef>
                <a:spcPts val="600"/>
              </a:spcBef>
              <a:spcAft>
                <a:spcPts val="600"/>
              </a:spcAft>
              <a:buFont typeface="Arial" panose="020B0604020202020204" pitchFamily="34" charset="0"/>
              <a:buChar char="•"/>
            </a:pPr>
            <a:r>
              <a:rPr lang="en-US" b="0" i="1">
                <a:solidFill>
                  <a:srgbClr val="007F7E"/>
                </a:solidFill>
                <a:effectLst/>
                <a:latin typeface="Roboto Flex Normal" panose="02000000000000000000" pitchFamily="2" charset="0"/>
                <a:ea typeface="Roboto Flex Normal" panose="02000000000000000000" pitchFamily="2" charset="0"/>
                <a:hlinkClick r:id="rId7" action="ppaction://hlinksldjump">
                  <a:extLst>
                    <a:ext uri="{A12FA001-AC4F-418D-AE19-62706E023703}">
                      <ahyp:hlinkClr xmlns:ahyp="http://schemas.microsoft.com/office/drawing/2018/hyperlinkcolor" val="tx"/>
                    </a:ext>
                  </a:extLst>
                </a:hlinkClick>
              </a:rPr>
              <a:t>Allied Health - OT  &amp; Physiotherapy</a:t>
            </a:r>
            <a:endParaRPr lang="en-US" b="0" i="1">
              <a:solidFill>
                <a:srgbClr val="007F7E"/>
              </a:solidFill>
              <a:effectLst/>
              <a:latin typeface="Roboto Flex Normal" panose="02000000000000000000" pitchFamily="2" charset="0"/>
              <a:ea typeface="Roboto Flex Normal" panose="02000000000000000000" pitchFamily="2" charset="0"/>
            </a:endParaRPr>
          </a:p>
          <a:p>
            <a:pPr marL="285750" indent="-285750">
              <a:spcBef>
                <a:spcPts val="600"/>
              </a:spcBef>
              <a:spcAft>
                <a:spcPts val="600"/>
              </a:spcAft>
              <a:buFont typeface="Arial" panose="020B0604020202020204" pitchFamily="34" charset="0"/>
              <a:buChar char="•"/>
            </a:pPr>
            <a:r>
              <a:rPr lang="en-AU" i="1">
                <a:solidFill>
                  <a:srgbClr val="007F7E"/>
                </a:solidFill>
                <a:latin typeface="Roboto Flex Normal" panose="02000000000000000000" pitchFamily="2" charset="0"/>
                <a:ea typeface="Roboto Flex Normal" panose="02000000000000000000" pitchFamily="2" charset="0"/>
                <a:hlinkClick r:id="rId8" action="ppaction://hlinksldjump">
                  <a:extLst>
                    <a:ext uri="{A12FA001-AC4F-418D-AE19-62706E023703}">
                      <ahyp:hlinkClr xmlns:ahyp="http://schemas.microsoft.com/office/drawing/2018/hyperlinkcolor" val="tx"/>
                    </a:ext>
                  </a:extLst>
                </a:hlinkClick>
              </a:rPr>
              <a:t>Tr</a:t>
            </a:r>
            <a:r>
              <a:rPr lang="en-AU" b="0" i="1">
                <a:solidFill>
                  <a:srgbClr val="007F7E"/>
                </a:solidFill>
                <a:effectLst/>
                <a:latin typeface="Roboto Flex Normal" panose="02000000000000000000" pitchFamily="2" charset="0"/>
                <a:ea typeface="Roboto Flex Normal" panose="02000000000000000000" pitchFamily="2" charset="0"/>
                <a:hlinkClick r:id="rId8" action="ppaction://hlinksldjump">
                  <a:extLst>
                    <a:ext uri="{A12FA001-AC4F-418D-AE19-62706E023703}">
                      <ahyp:hlinkClr xmlns:ahyp="http://schemas.microsoft.com/office/drawing/2018/hyperlinkcolor" val="tx"/>
                    </a:ext>
                  </a:extLst>
                </a:hlinkClick>
              </a:rPr>
              <a:t>ansport</a:t>
            </a:r>
            <a:endParaRPr lang="en-AU" b="0" i="1">
              <a:solidFill>
                <a:srgbClr val="007F7E"/>
              </a:solidFill>
              <a:effectLst/>
              <a:latin typeface="Roboto Flex Normal" panose="02000000000000000000" pitchFamily="2" charset="0"/>
              <a:ea typeface="Roboto Flex Normal" panose="02000000000000000000" pitchFamily="2" charset="0"/>
            </a:endParaRPr>
          </a:p>
          <a:p>
            <a:pPr marL="285750" indent="-285750">
              <a:spcBef>
                <a:spcPts val="600"/>
              </a:spcBef>
              <a:spcAft>
                <a:spcPts val="600"/>
              </a:spcAft>
              <a:buFont typeface="Arial" panose="020B0604020202020204" pitchFamily="34" charset="0"/>
              <a:buChar char="•"/>
            </a:pPr>
            <a:r>
              <a:rPr lang="en-AU" i="1">
                <a:solidFill>
                  <a:srgbClr val="007F7E"/>
                </a:solidFill>
                <a:latin typeface="Roboto Flex Normal" panose="02000000000000000000" pitchFamily="2" charset="0"/>
                <a:ea typeface="Roboto Flex Normal" panose="02000000000000000000" pitchFamily="2" charset="0"/>
                <a:hlinkClick r:id="rId9" action="ppaction://hlinksldjump">
                  <a:extLst>
                    <a:ext uri="{A12FA001-AC4F-418D-AE19-62706E023703}">
                      <ahyp:hlinkClr xmlns:ahyp="http://schemas.microsoft.com/office/drawing/2018/hyperlinkcolor" val="tx"/>
                    </a:ext>
                  </a:extLst>
                </a:hlinkClick>
              </a:rPr>
              <a:t>B</a:t>
            </a:r>
            <a:r>
              <a:rPr lang="en-AU" b="0" i="1">
                <a:solidFill>
                  <a:srgbClr val="007F7E"/>
                </a:solidFill>
                <a:effectLst/>
                <a:latin typeface="Roboto Flex Normal" panose="02000000000000000000" pitchFamily="2" charset="0"/>
                <a:ea typeface="Roboto Flex Normal" panose="02000000000000000000" pitchFamily="2" charset="0"/>
                <a:hlinkClick r:id="rId9" action="ppaction://hlinksldjump">
                  <a:extLst>
                    <a:ext uri="{A12FA001-AC4F-418D-AE19-62706E023703}">
                      <ahyp:hlinkClr xmlns:ahyp="http://schemas.microsoft.com/office/drawing/2018/hyperlinkcolor" val="tx"/>
                    </a:ext>
                  </a:extLst>
                </a:hlinkClick>
              </a:rPr>
              <a:t>usiness </a:t>
            </a:r>
            <a:r>
              <a:rPr lang="en-AU" i="1">
                <a:solidFill>
                  <a:srgbClr val="007F7E"/>
                </a:solidFill>
                <a:latin typeface="Roboto Flex Normal" panose="02000000000000000000" pitchFamily="2" charset="0"/>
                <a:ea typeface="Roboto Flex Normal" panose="02000000000000000000" pitchFamily="2" charset="0"/>
                <a:hlinkClick r:id="rId9" action="ppaction://hlinksldjump">
                  <a:extLst>
                    <a:ext uri="{A12FA001-AC4F-418D-AE19-62706E023703}">
                      <ahyp:hlinkClr xmlns:ahyp="http://schemas.microsoft.com/office/drawing/2018/hyperlinkcolor" val="tx"/>
                    </a:ext>
                  </a:extLst>
                </a:hlinkClick>
              </a:rPr>
              <a:t>S</a:t>
            </a:r>
            <a:r>
              <a:rPr lang="en-AU" b="0" i="1">
                <a:solidFill>
                  <a:srgbClr val="007F7E"/>
                </a:solidFill>
                <a:effectLst/>
                <a:latin typeface="Roboto Flex Normal" panose="02000000000000000000" pitchFamily="2" charset="0"/>
                <a:ea typeface="Roboto Flex Normal" panose="02000000000000000000" pitchFamily="2" charset="0"/>
                <a:hlinkClick r:id="rId9" action="ppaction://hlinksldjump">
                  <a:extLst>
                    <a:ext uri="{A12FA001-AC4F-418D-AE19-62706E023703}">
                      <ahyp:hlinkClr xmlns:ahyp="http://schemas.microsoft.com/office/drawing/2018/hyperlinkcolor" val="tx"/>
                    </a:ext>
                  </a:extLst>
                </a:hlinkClick>
              </a:rPr>
              <a:t>olutions</a:t>
            </a:r>
            <a:endParaRPr lang="en-AU" b="0" i="1">
              <a:solidFill>
                <a:srgbClr val="007F7E"/>
              </a:solidFill>
              <a:effectLst/>
              <a:latin typeface="Roboto Flex Normal" panose="02000000000000000000" pitchFamily="2" charset="0"/>
              <a:ea typeface="Roboto Flex Normal" panose="02000000000000000000" pitchFamily="2" charset="0"/>
            </a:endParaRPr>
          </a:p>
          <a:p>
            <a:pPr marL="285750" indent="-285750">
              <a:spcBef>
                <a:spcPts val="600"/>
              </a:spcBef>
              <a:spcAft>
                <a:spcPts val="600"/>
              </a:spcAft>
              <a:buFont typeface="Arial" panose="020B0604020202020204" pitchFamily="34" charset="0"/>
              <a:buChar char="•"/>
            </a:pPr>
            <a:r>
              <a:rPr lang="en-AU" i="1">
                <a:solidFill>
                  <a:srgbClr val="007F7E"/>
                </a:solidFill>
                <a:latin typeface="Roboto Flex Normal" panose="02000000000000000000" pitchFamily="2" charset="0"/>
                <a:ea typeface="Roboto Flex Normal" panose="02000000000000000000" pitchFamily="2" charset="0"/>
                <a:hlinkClick r:id="rId9" action="ppaction://hlinksldjump">
                  <a:extLst>
                    <a:ext uri="{A12FA001-AC4F-418D-AE19-62706E023703}">
                      <ahyp:hlinkClr xmlns:ahyp="http://schemas.microsoft.com/office/drawing/2018/hyperlinkcolor" val="tx"/>
                    </a:ext>
                  </a:extLst>
                </a:hlinkClick>
              </a:rPr>
              <a:t>M</a:t>
            </a:r>
            <a:r>
              <a:rPr lang="en-AU" b="0" i="1">
                <a:solidFill>
                  <a:srgbClr val="007F7E"/>
                </a:solidFill>
                <a:effectLst/>
                <a:latin typeface="Roboto Flex Normal" panose="02000000000000000000" pitchFamily="2" charset="0"/>
                <a:ea typeface="Roboto Flex Normal" panose="02000000000000000000" pitchFamily="2" charset="0"/>
                <a:hlinkClick r:id="rId9" action="ppaction://hlinksldjump">
                  <a:extLst>
                    <a:ext uri="{A12FA001-AC4F-418D-AE19-62706E023703}">
                      <ahyp:hlinkClr xmlns:ahyp="http://schemas.microsoft.com/office/drawing/2018/hyperlinkcolor" val="tx"/>
                    </a:ext>
                  </a:extLst>
                </a:hlinkClick>
              </a:rPr>
              <a:t>arketing and Signage</a:t>
            </a:r>
            <a:endParaRPr lang="en-AU" b="0" i="1">
              <a:solidFill>
                <a:srgbClr val="007F7E"/>
              </a:solidFill>
              <a:effectLst/>
              <a:latin typeface="Roboto Flex Normal" panose="02000000000000000000" pitchFamily="2" charset="0"/>
              <a:ea typeface="Roboto Flex Normal" panose="02000000000000000000" pitchFamily="2" charset="0"/>
            </a:endParaRPr>
          </a:p>
          <a:p>
            <a:pPr marL="285750" indent="-285750">
              <a:spcBef>
                <a:spcPts val="600"/>
              </a:spcBef>
              <a:spcAft>
                <a:spcPts val="600"/>
              </a:spcAft>
              <a:buFont typeface="Arial" panose="020B0604020202020204" pitchFamily="34" charset="0"/>
              <a:buChar char="•"/>
            </a:pPr>
            <a:r>
              <a:rPr lang="en-AU" i="1">
                <a:solidFill>
                  <a:srgbClr val="007F7E"/>
                </a:solidFill>
                <a:latin typeface="Roboto Flex Normal" panose="02000000000000000000" pitchFamily="2" charset="0"/>
                <a:ea typeface="Roboto Flex Normal" panose="02000000000000000000" pitchFamily="2" charset="0"/>
                <a:hlinkClick r:id="rId10" action="ppaction://hlinksldjump">
                  <a:extLst>
                    <a:ext uri="{A12FA001-AC4F-418D-AE19-62706E023703}">
                      <ahyp:hlinkClr xmlns:ahyp="http://schemas.microsoft.com/office/drawing/2018/hyperlinkcolor" val="tx"/>
                    </a:ext>
                  </a:extLst>
                </a:hlinkClick>
              </a:rPr>
              <a:t>New Premium </a:t>
            </a:r>
            <a:r>
              <a:rPr lang="en-AU" i="1">
                <a:solidFill>
                  <a:srgbClr val="0563C1"/>
                </a:solidFill>
                <a:latin typeface="Roboto Flex Normal" panose="02000000000000000000" pitchFamily="2" charset="0"/>
                <a:ea typeface="Roboto Flex Normal" panose="02000000000000000000" pitchFamily="2" charset="0"/>
                <a:hlinkClick r:id="rId10" action="ppaction://hlinksldjump">
                  <a:extLst>
                    <a:ext uri="{A12FA001-AC4F-418D-AE19-62706E023703}">
                      <ahyp:hlinkClr xmlns:ahyp="http://schemas.microsoft.com/office/drawing/2018/hyperlinkcolor" val="tx"/>
                    </a:ext>
                  </a:extLst>
                </a:hlinkClick>
              </a:rPr>
              <a:t>S</a:t>
            </a:r>
            <a:r>
              <a:rPr lang="en-AU" i="1">
                <a:solidFill>
                  <a:srgbClr val="007F7E"/>
                </a:solidFill>
                <a:latin typeface="Roboto Flex Normal" panose="02000000000000000000" pitchFamily="2" charset="0"/>
                <a:ea typeface="Roboto Flex Normal" panose="02000000000000000000" pitchFamily="2" charset="0"/>
                <a:hlinkClick r:id="rId10" action="ppaction://hlinksldjump">
                  <a:extLst>
                    <a:ext uri="{A12FA001-AC4F-418D-AE19-62706E023703}">
                      <ahyp:hlinkClr xmlns:ahyp="http://schemas.microsoft.com/office/drawing/2018/hyperlinkcolor" val="tx"/>
                    </a:ext>
                  </a:extLst>
                </a:hlinkClick>
              </a:rPr>
              <a:t>uppliers</a:t>
            </a:r>
            <a:endParaRPr lang="en-AU" b="0" i="1">
              <a:solidFill>
                <a:srgbClr val="007F7E"/>
              </a:solidFill>
              <a:effectLst/>
              <a:latin typeface="Roboto Flex Normal" panose="02000000000000000000" pitchFamily="2" charset="0"/>
              <a:ea typeface="Roboto Flex Normal" panose="02000000000000000000" pitchFamily="2" charset="0"/>
            </a:endParaRPr>
          </a:p>
          <a:p>
            <a:endParaRPr lang="en-AU" b="0" i="1">
              <a:effectLst/>
              <a:latin typeface="Roboto Serif"/>
            </a:endParaRPr>
          </a:p>
          <a:p>
            <a:endParaRPr lang="en-AU"/>
          </a:p>
        </p:txBody>
      </p:sp>
    </p:spTree>
    <p:extLst>
      <p:ext uri="{BB962C8B-B14F-4D97-AF65-F5344CB8AC3E}">
        <p14:creationId xmlns:p14="http://schemas.microsoft.com/office/powerpoint/2010/main" val="364703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11_Generic_Pres" id="{0C489A94-B0DE-1C4E-AAE4-F61283A7AE5E}" vid="{5A79674D-F10C-B645-97DD-740F6F72C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33D4C1AB34BE4FB471F2492E4263F7" ma:contentTypeVersion="19" ma:contentTypeDescription="Create a new document." ma:contentTypeScope="" ma:versionID="6f19ade4c069589b3b63a6c29a98fbbc">
  <xsd:schema xmlns:xsd="http://www.w3.org/2001/XMLSchema" xmlns:xs="http://www.w3.org/2001/XMLSchema" xmlns:p="http://schemas.microsoft.com/office/2006/metadata/properties" xmlns:ns2="f3f8fb3c-f2e6-49a9-a709-ba5798a23189" xmlns:ns3="fac4359b-79bf-4d50-9601-e6000e7dbb7e" targetNamespace="http://schemas.microsoft.com/office/2006/metadata/properties" ma:root="true" ma:fieldsID="eb032e7cd87835e556738b14ecfbb9eb" ns2:_="" ns3:_="">
    <xsd:import namespace="f3f8fb3c-f2e6-49a9-a709-ba5798a23189"/>
    <xsd:import namespace="fac4359b-79bf-4d50-9601-e6000e7dbb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Selec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8fb3c-f2e6-49a9-a709-ba5798a231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f7082bf-6823-495b-91d7-8aae29cf6a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Select" ma:index="24" nillable="true" ma:displayName="Select" ma:format="Dropdown" ma:internalName="Select">
      <xsd:simpleType>
        <xsd:restriction base="dms:Choice">
          <xsd:enumeration value="Choice 1"/>
          <xsd:enumeration value="Choice 2"/>
          <xsd:enumeration value="Choice 3"/>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c4359b-79bf-4d50-9601-e6000e7dbb7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7edb76d-6018-4b69-9259-bf972a912641}" ma:internalName="TaxCatchAll" ma:showField="CatchAllData" ma:web="fac4359b-79bf-4d50-9601-e6000e7dbb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ac4359b-79bf-4d50-9601-e6000e7dbb7e" xsi:nil="true"/>
    <Select xmlns="f3f8fb3c-f2e6-49a9-a709-ba5798a23189" xsi:nil="true"/>
    <lcf76f155ced4ddcb4097134ff3c332f xmlns="f3f8fb3c-f2e6-49a9-a709-ba5798a231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AB8D6E-71F0-413F-8480-8A21AF1D67A8}">
  <ds:schemaRefs>
    <ds:schemaRef ds:uri="f3f8fb3c-f2e6-49a9-a709-ba5798a23189"/>
    <ds:schemaRef ds:uri="fac4359b-79bf-4d50-9601-e6000e7dbb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E67B386-9CF2-4496-BAFA-6F728CDCD500}">
  <ds:schemaRefs>
    <ds:schemaRef ds:uri="http://schemas.microsoft.com/sharepoint/v3/contenttype/forms"/>
  </ds:schemaRefs>
</ds:datastoreItem>
</file>

<file path=customXml/itemProps3.xml><?xml version="1.0" encoding="utf-8"?>
<ds:datastoreItem xmlns:ds="http://schemas.openxmlformats.org/officeDocument/2006/customXml" ds:itemID="{DC17305C-095B-4BD3-A771-A6DDE079B5C7}">
  <ds:schemaRefs>
    <ds:schemaRef ds:uri="f3f8fb3c-f2e6-49a9-a709-ba5798a23189"/>
    <ds:schemaRef ds:uri="fac4359b-79bf-4d50-9601-e6000e7dbb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2113</Words>
  <Application>Microsoft Office PowerPoint</Application>
  <PresentationFormat>Widescreen</PresentationFormat>
  <Paragraphs>286</Paragraphs>
  <Slides>30</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Aptos</vt:lpstr>
      <vt:lpstr>Arial</vt:lpstr>
      <vt:lpstr>Calibri</vt:lpstr>
      <vt:lpstr>Roboto Flex</vt:lpstr>
      <vt:lpstr>Roboto Flex Normal</vt:lpstr>
      <vt:lpstr>Roboto Serif</vt:lpstr>
      <vt:lpstr>Roboto Serif 20pt</vt:lpstr>
      <vt:lpstr>Roboto Serif 20pt Light</vt:lpstr>
      <vt:lpstr>Roboto Serif 20pt Medium</vt:lpstr>
      <vt:lpstr>Wingdings</vt:lpstr>
      <vt:lpstr>Office Theme</vt:lpstr>
      <vt:lpstr> OUR PREMIUM SUPPLIERS:  Support and Savings  for Consumers!</vt:lpstr>
      <vt:lpstr>PowerPoint Presentation</vt:lpstr>
      <vt:lpstr>PowerPoint Presentation</vt:lpstr>
      <vt:lpstr>PREMIUM SUPPLIERS WHAT is a Premium Supplier?</vt:lpstr>
      <vt:lpstr>WHAT IS A PREMIUM SUPPLIER</vt:lpstr>
      <vt:lpstr>PREMIUM SUPPLIERS WHY use a Premium Supplier?</vt:lpstr>
      <vt:lpstr>WHY USE PREMIUM SUPPLIERS </vt:lpstr>
      <vt:lpstr>PREMIUM SUPPLIERS WHO are the Premium Suppliers?</vt:lpstr>
      <vt:lpstr>WHO ARE OUR PREMIUM SUPPLERS?</vt:lpstr>
      <vt:lpstr> </vt:lpstr>
      <vt:lpstr>SERVICE PROVIDER MARKETPLACES</vt:lpstr>
      <vt:lpstr> </vt:lpstr>
      <vt:lpstr>FOOD SERVICES</vt:lpstr>
      <vt:lpstr> </vt:lpstr>
      <vt:lpstr>ALLIED HEALTH- OT &amp; PHYSIOTHERAPHY</vt:lpstr>
      <vt:lpstr> </vt:lpstr>
      <vt:lpstr>TRANSPORT</vt:lpstr>
      <vt:lpstr> </vt:lpstr>
      <vt:lpstr>BUSINESS SOLUTIONS</vt:lpstr>
      <vt:lpstr> </vt:lpstr>
      <vt:lpstr>NEW PREMIUM SUPPLIERS</vt:lpstr>
      <vt:lpstr> </vt:lpstr>
      <vt:lpstr>NEW PREMIUM SUPPLIERS</vt:lpstr>
      <vt:lpstr> </vt:lpstr>
      <vt:lpstr>REMINDERS: Simplifying Care Coordination with our Premium Suppliers  </vt:lpstr>
      <vt:lpstr>FEEDBACK</vt:lpstr>
      <vt:lpstr>FOLLOW UP</vt:lpstr>
      <vt:lpstr>DID YOU KNOW???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NDIS Support Coordinator to Aged Care,  Care Coordinator.</dc:title>
  <dc:creator>Alisha Van Bone</dc:creator>
  <cp:lastModifiedBy>Tiffany Whitelaw</cp:lastModifiedBy>
  <cp:revision>3</cp:revision>
  <cp:lastPrinted>2025-02-25T01:38:10Z</cp:lastPrinted>
  <dcterms:created xsi:type="dcterms:W3CDTF">2023-10-16T23:36:46Z</dcterms:created>
  <dcterms:modified xsi:type="dcterms:W3CDTF">2025-03-24T00:47:19Z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0x0101001C33D4C1AB34BE4FB471F2492E4263F7</vt:lpwstr>
  </property>
  <property fmtid="{D5CDD505-2E9C-101B-9397-08002B2CF9AE}" pid="3" name="MediaServiceImageTags">
    <vt:lpwstr/>
  </property>
</Properties>
</file>